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350E9-E019-4301-877D-9A578EFC7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9C132-21A2-4860-9ECE-065CD81F5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4592F-FFE9-4033-A064-CEE4FDBA8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E789C7-692E-452D-A6B8-376BBDBE8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6E10C8-98E5-45AC-9BD2-1356A2D7C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0E9048-33B6-45EF-B901-C31B11FF3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DA33C3-9133-42B8-ADCC-BE4436812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42B1D-2651-47DE-A4D5-608868C95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52BD85-639C-4321-9C4C-FA2AC8D23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8BAAC-825C-4838-9C58-B01E7015C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70071-D7A3-4F65-9328-2D6836DA0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42132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教育科技行业人员教育心理培训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教育心理培训概述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教育心理学基础知识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教育科技行业人员心理特点分析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针对不同对象的教育心理培训方法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教育心理培训实践案例分析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教育心理培训效果评估与改进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教育心理培训概述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11" b="2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提升教育人员的心理素质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通过培训，使教育人员具备更好的心理素质，能够应对教育工作中的各种挑战和压力。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促进教育人员的专业发展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教育心理培训有助于教育人员深入了解学生的心理特点，从而更好地指导学生的学习和成长。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提高教育质量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通过培训，教育人员可以掌握更多的教育方法和策略，提高教学效果，促进学生的学习进步。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包括教师、教育管理者、教育咨询师等。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教育行业从业者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对教育心理学感兴趣的人群，希望通过培训了解更多心理学知识。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心理学爱好者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如需要处理学生心理问题、提升学生学习动力等特定需求的教师或家长。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有特定需求的人群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包括教育心理学的基本概念、理论框架和研究方法。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教育心理学基础知识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介绍不同年龄段学生的心理发展特点和规律，帮助教育人员更好地了解学生。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学生心理发展特点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探讨有效的教育方法和策略，如个性化教学、合作学习等，并提供实际操作指导。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教育方法与策略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培训心理评估的基本方法和技巧，使教育人员能够对学生的心理状况进行初步评估，并提供相应的心理辅导和支持。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心理评估与辅导技能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教育心理学基础知识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研究教育教学过程中学生的心理活动规律，以及教师如何有效开展教育教学工作的心理学分支。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教育心理学定义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从行为主义、认知主义到建构主义的发展，教育心理学逐渐关注学生的学习过程、认知结构、情感因素等。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教育心理学概念及发展历程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认知过程与知识掌握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认知过程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包括注意、记忆、思维等心理活动，是学生获取知识、形成技能的基础。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知识掌握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通过认知过程，学生将所学知识内化为自己的认知结构，形成长时记忆，并能够在实际情境中灵活运用。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涉及学生的兴趣、态度、价值观等情感因素，对学生的学习行为和效果产生重要影响。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通过满足学生的基本需要、设置合理的目标、提供积极的反馈等方式，激发学生的内在学习动机，提高学习积极性。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情感过程与动机激发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动机激发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意志过程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指学生自觉地确定目标、克服困难、调节行为以实现预定目标的心理过程。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品德培养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通过意志过程的锻炼，培养学生的自律性、责任感、坚韧性等良好品质，形成健全的人格。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意志过程与品德培养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教育科技行业人员心理特点分析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教育科技行业近年来发展迅速，市场规模不断扩大，预计未来几年将持续保持高速增长。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随着人工智能、大数据等技术的不断创新和应用，教育科技行业正经历着前所未有的变革。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政策支持与推动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政府对教育科技行业的支持力度不断加大，为行业发展提供了有力保障。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教育科技行业现状及发展趋势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不断学习与成长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从业人员需要不断学习新知识、新技能，以适应行业快速发展的需求。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团队合作与沟通能力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教育科技行业注重团队合作，从业人员需要具备良好的沟通能力和团队协作精神。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高压力与高强度工作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教育科技行业从业人员普遍面临高压力和高强度的工作，需要具备良好的心理素质和应对能力。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从业人员心理特点及需求分析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https://d.book118.com/236042132011010050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2024-09-15T03:44:32.484</cp:lastPrinted>
  <dcterms:created xsi:type="dcterms:W3CDTF">2024-09-14T19:44:32Z</dcterms:created>
  <dcterms:modified xsi:type="dcterms:W3CDTF">2024-09-14T19:44:34Z</dcterms:modified>
</cp:coreProperties>
</file>