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0C7E2-773F-4B5A-B186-90E5B702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4C534-08FF-462C-BF46-A8A57931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7FA69-37AD-4D9C-A3A4-8E1080364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D378C-C8C4-4958-B825-637713D1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90031-0270-4C10-B619-24D5A233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04B13-E44B-48E0-A01F-AA94486DF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7765F-F59C-409C-AA27-93AFB18D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EF1F2-1623-43FA-8479-F8E98ED4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3C9D8-4E15-4EDC-8123-05DCED9DA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7D24A-70BA-4EFA-BC22-DD3FA530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6B051-FF76-4736-9C6D-D75B21F7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422000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广告传媒春节安全生产培训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广告传媒行业安全现状分析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春节期间广告传媒安全防范措施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突发事件应急处理与救援能力培训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员工安全意识培养与教育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春节期间人员流动性大，员工可能因返乡、旅游等原因离开工作岗位，导致安全管理难度加大。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设备运行不稳定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583" b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节日期间设备可能因长时间运行或维护不当而出现故障，给生产安全带来隐患。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春节期间可能遇到雨雪、冰冻等恶劣天气，给户外广告设施带来安全隐患。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节日期间安全风险增加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通过培训提高员工的安全意识，使其充分认识到春节期间安全生产的重要性。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要求员工严格遵守公司的安全规章制度，杜绝违章操作，确保生产过程中的安全。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为员工提供必要的安全设施和劳动防护用品，确保员工在生产过程中的生命安全。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保障员工生命安全与财产安全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722" b="2722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展示企业良好形象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通过加强春节期间的安全生产工作，展示企业对社会、对员工负责的良好形象。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提高企业社会责任感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企业将安全生产作为一项重要社会责任，积极参与社会公益事业，提高企业的社会声誉和地位。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安全生产是企业可持续发展的重要保障。通过加强安全管理，防范事故风险，确保企业生产经营活动的顺利进行，为企业的可持续发展创造良好条件。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提升企业形象与责任感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https://d.book118.com/236042200013010035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2024-09-04T15:48:14.922</cp:lastPrinted>
  <dcterms:created xsi:type="dcterms:W3CDTF">2024-09-04T07:48:14Z</dcterms:created>
  <dcterms:modified xsi:type="dcterms:W3CDTF">2024-09-04T07:48:16Z</dcterms:modified>
</cp:coreProperties>
</file>