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34B42-FB43-4E0D-BFC5-5685A6078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A2F73-1015-49B8-AA05-0185E225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835DC-ABC9-4C87-97F4-0BE120E0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7BFF1-ADA1-4BF9-8855-4EDA54E84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F15EE-6F7E-4577-87CC-D86C89C7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5D5A3-C632-46B0-8985-2CA2CDD79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BB416-9D1A-4415-944B-77F88F660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43545-3D09-4CA7-83FE-ADCEE7BC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1A2FC-DD15-4E3B-8A9F-B823E0738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A382C-6379-4F14-9BAB-EC5CF4BF5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D2CBC-1C60-4EEA-AB52-3318C3653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51021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文艺晚会活动策划方案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晚会主题与形式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策划与执行团队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宣传与推广方案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预算与费用控制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庆祝节日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本次文艺晚会是为了庆祝即将到来的重要节日，增添节日氛围，让人们共享欢乐时光。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推广文化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通过文艺表演的形式，展示和传播各种艺术形式和文化传统，促进文化交流和传承。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加强社区凝聚力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活动旨在加强社区成员之间的联系和互动，增进相互了解和友谊，营造和谐的社区氛围。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486" r="4486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提供娱乐休闲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为观众带来一场精彩纷呈的文艺演出，让他们在紧张的工作之余得到放松和娱乐。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展示才艺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为社区内的文艺爱好者提供一个展示自己才艺的平台，鼓励他们积极参与社区文化活动。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通过汇聚不同艺术形式和风格，促进不同文化之间的交流与碰撞，拓宽人们的文化视野。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作为社区的一份子，居民们是本次活动的主要受众，他们将有机会欣赏到来自邻居们的精彩表演。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社区居民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对于热爱艺术和文化的朋友们，这次晚会将是一个不容错过的盛宴，可以尽情享受艺术的魅力。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文艺爱好者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活动还将邀请一些合作伙伴、嘉宾和领导参加，共同见证这一欢乐时刻，并促进彼此间的合作与交流。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合作伙伴和嘉宾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受众群体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晚会主题与形式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以庆祝特定节日或纪念日为主题的晚会，如春节、中秋、国庆等。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庆祝佳节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公益慈善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以展示企业文化、团队精神为主题的晚会，如年会、庆典等。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以关注社会公益、传递爱心为主题的晚会，如慈善义卖、公益演出等。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设置趣味互动游戏，增进观众参与感和团队凝聚力。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舞台表演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通过舞蹈、歌唱、戏剧、魔术等舞台艺术形式展示节目。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颁奖典礼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对优秀员工或团队进行表彰，树立榜样，激励全体员工。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晚会形式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开场节目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热闹欢快的舞蹈或歌曲，为晚会营造氛围。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主题节目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紧扣晚会主题的节目，如情景剧、朗诵等。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娱乐节目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轻松幽默的小品、相声等，为观众带来欢笑。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设置观众参与的互动游戏或抽奖环节，提高观众参与度。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压轴节目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精彩纷呈的歌唱、舞蹈等表演，为晚会画上圆满句号。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节目类型及安排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时长安排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根据节目数量和观众疲劳度，建议活动时长控制在2-3小时之间。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考虑到参与者的时间安排和活动的性质，建议选择周末或节假日的晚上进行。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833" b="83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选择交通便利、场地适中、设施完备的场所，如剧院、礼堂或学校体育馆等。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确保场地安全、卫生，并具备良好的音响、灯光和舞台设备。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根据晚会主题和节目类型，设计富有创意和吸引力的舞台背景、道具和灯光效果。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舞台布置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合理安排观众座位，确保视线畅通、安全舒适，并设置必要的指示牌和引导标识。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观众席布置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通过布置气球、彩带、花环等装饰物，以及播放背景音乐等方式，营造欢乐、祥和的活动氛围。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氛围营造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场地布置与氛围营造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策划与执行团队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https://d.book118.com/236051021200010050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2024-09-16T03:14:28.887</cp:lastPrinted>
  <dcterms:created xsi:type="dcterms:W3CDTF">2024-09-15T19:14:28Z</dcterms:created>
  <dcterms:modified xsi:type="dcterms:W3CDTF">2024-09-15T19:14:30Z</dcterms:modified>
</cp:coreProperties>
</file>