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C61AD-D275-44DF-B911-A17F0519D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AF9EB-D5F6-47E6-A725-C44FD92F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8D01B-B0C1-4638-A92A-FC5518882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B3E32-E3BC-483E-BCB5-9ECC73C27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A1EAD-CD08-410E-9908-DAF07641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EF7B7C-343B-4498-BD0A-FC31803B1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8CCC87-F3B4-4646-AEF5-F91CFDE9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2765D-4D2C-461B-8EEF-D4587ED54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3FF61-897C-4ABF-B139-87BA8951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5D030-99CB-46A0-B227-55883BF1D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D0E68-CA8F-402D-A22B-CE0E0C99A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521030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公司内勤半年工作总结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内勤团队建设与优化建议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回顾半年内勤工作，总结成果与不足，为下半年工作提供参考。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公司规模扩大，内勤工作面临更多挑战和机遇。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2023年上半年。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公司内勤部门各项工作。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总结时间与范围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87" b="80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92" b="143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半年内完成重点任务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客户关系管理系统上线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参与系统测试、数据迁移及用户培训，确保系统顺利上线并稳定运行，提高客户服务效率。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内部流程优化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梳理业务流程，提出改进建议并协助实施，降低运营成本，提升工作效率。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项目支持与协调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协助项目经理完成项目进度跟踪、资源协调及文档整理工作，确保项目按期交付。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定期收集、整理业务数据，进行多维度分析，为公司决策提供数据支持。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负责合同、报告等文档的归档整理工作，确保文档存储有序、查询便捷。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文档管理与归档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81" r="7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协助处理日常行政事务，包括会议安排、接待访客、办公用品采购等。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行政事务处理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常规工作完成情况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团队建设与氛围营造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积极参与团队活动，提出改进建议，营造积极向上、团结互助的工作氛围。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有效利用协同工具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推广使用协同办公工具，提高工作效率和团队协作能力。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跨部门沟通与合作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主动与其他部门沟通协作，共同解决工作中遇到的问题，提高工作效率。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与部门之间、同事之间存在沟通障碍，导致信息传递不畅，影响工作效率。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25" r="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缺乏专业知识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未能合理安排时间，导致部分工作进度滞后，影响整体工作效果。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在处理某些专业性较强的问题时，由于知识储备不足，导致处理不当或延误。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主动与其他部门和同事建立沟通机制，定期分享工作进展和遇到的问题，共同寻求解决方案。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采用时间管理工具，制定详细的工作计划，合理分配时间，确保按时完成各项任务。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提高时间管理能力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利用业余时间学习相关专业知识，参加培训课程和行业研讨会，提高业务处理能力。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提升专业素养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解决问题的措施与方法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https://d.book118.com/236052103051010031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2024-08-29T18:04:10.041</cp:lastPrinted>
  <dcterms:created xsi:type="dcterms:W3CDTF">2024-08-29T10:04:10Z</dcterms:created>
  <dcterms:modified xsi:type="dcterms:W3CDTF">2024-08-29T10:04:12Z</dcterms:modified>
</cp:coreProperties>
</file>