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38485-635D-44DB-891C-FEE7B63AE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C8280-4135-499C-AB50-C426B1F65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80F10-F1A4-4C12-807E-FFB5931A0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F7D85-9A4F-4C75-8A2F-0F40F36B9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F4281D-15E6-472E-AB23-553F9F3A2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0FC3D9-9798-4B68-A722-73A05CB21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0442F1-42E0-48B6-90D2-800D59EC0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D10B5-8828-4EE3-B796-2DD00B3AC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F941B-098F-40A0-B0E2-2CA8CA295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984C7-775F-440E-8C2F-D4F07CE87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8BBD5-F513-40D5-B544-2F986DA50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31" Type="http://schemas.openxmlformats.org/officeDocument/2006/relationships/tags" Target="../tags/tag146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5404115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探索性学习在幼儿教育中的应用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.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4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9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7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3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6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8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9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0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1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2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3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探索性学习的概念和特点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探索性学习的定义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探索性学习是一种以儿童自主探究为主的学习方式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它强调儿童通过亲身实践来获取知识、培养能力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探索性学习注重儿童主动探究和发现的过程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它旨在促进儿童主动学习、自主发展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探索性学习的特点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实践性：强调动手操作，让幼儿在实践中学习和成长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主动性：幼儿主动参与，积极探索，发现问题并解决问题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过程性：注重学习过程，让幼儿体验探索的乐趣和成就感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开放性：鼓励幼儿发挥想象力，探索多种可能性，不受限制和约束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探索性学习的意义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提高幼儿解决问题和创新能力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培养幼儿主动探索的兴趣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促进幼儿认知和语言发展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为幼儿未来的学习和成长奠定基础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幼儿教育的重要性及现状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幼儿教育的重要性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培养幼儿的认知能力，为未来的学习打下基础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有助于发现和培养幼儿的特长和潜力，促进个性化发展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培养幼儿良好的学习习惯和兴趣，提高学习效果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促进幼儿情感和社交能力的发展，形成良好的人格特质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幼儿教育的现状分析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重视程度提高：家长和社会对幼儿教育的关注度逐渐增加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教育方式多样：幼儿教育机构采用多种教育方式，如蒙台梭利、福禄贝尔等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教育内容丰富：幼儿教育涵盖语言、数学、科学、艺术等多个领域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教师素质提升：幼儿教师需要具备专业知识和技能，不断提升自身素质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幼儿教育中存在的问题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教育资源不均衡：城乡之间、地区之间的教育资源分配存在较大差异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教育方式不当：部分教师过于注重知识传授，忽视幼儿的身心发展需求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教育内容单一：过度强调知识记忆，缺乏创新和探索精神的培养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家园合作不足：家长与幼儿园之间的沟通与合作存在障碍，影响教育效果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探索性学习在幼儿教育中的应用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探索性学习在幼儿教育中的实施方式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创设问题情境：教师通过设置问题情境，引导幼儿发现问题并提出问题。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鼓励自主探究：教师鼓励幼儿自主探究，培养幼儿的独立思考和解决问题的能力。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引导合作交流：教师引导幼儿进行合作交流，培养幼儿的合作意识和沟通能力。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提供丰富材料：提供各种材料，让幼儿通过操作、观察、实验等方式进行探究。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探索性学习在幼儿教育中的实践案例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案例名称：动物王国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案例名称：小小科学家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案例描述：幼儿通过观察、实验、记录，探究植物生长的过程。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案例描述：幼儿通过扮演动物，学习动物的生活习性和特点，培养观察力和想象力。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探索性学习在幼儿教育中的优势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培养幼儿自主探索能力：通过自主探索，幼儿能够发现问题、解决问题，培养自主思考和创新能力。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促进幼儿全面发展：探索性学习注重多方面能力的培养，如动手能力、语言表达能力、社交能力等，有助于幼儿的全面发展。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激发幼儿学习兴趣：探索性学习以幼儿的兴趣为导向，能够激发幼儿的好奇心和学习热情，培养良好的学习习惯。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培养幼儿协作精神：在探索性学习中，幼儿需要与同伴合作完成任务，有助于培养他们的协作精神和团队意识。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https://d.book118.com/236054041154010055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&#10;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TYPE" val="1"/>
  <p:tag name="KSO_WM_UNIT_TYPE" val="a"/>
  <p:tag name="KSO_WM_UNIT_USESOURCEFORMAT_APPLY" val="0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6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6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6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6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6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6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89.xml><?xml version="1.0" encoding="utf-8"?>
<p:tagLst xmlns:p="http://schemas.openxmlformats.org/presentationml/2006/main">
  <p:tag name="KSO_WM_TEMPLATE_CATEGORY" val="custom"/>
  <p:tag name="KSO_WM_TEMPLATE_INDEX" val="20230995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6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6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5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Montserrat ExtraBold</vt:lpstr>
      <vt:lpstr>Wingdings</vt:lpstr>
      <vt:lpstr>宋体</vt:lpstr>
      <vt:lpstr>Office Theme</vt:lpstr>
      <vt:lpstr>探索性学习在幼儿教育中的应用</vt:lpstr>
      <vt:lpstr>目录</vt:lpstr>
      <vt:lpstr>探索性学习的概念和特点</vt:lpstr>
      <vt:lpstr>探索性学习的定义</vt:lpstr>
      <vt:lpstr>探索性学习的特点</vt:lpstr>
      <vt:lpstr>探索性学习的意义</vt:lpstr>
      <vt:lpstr>幼儿教育的重要性及现状</vt:lpstr>
      <vt:lpstr>幼儿教育的重要性</vt:lpstr>
      <vt:lpstr>幼儿教育的现状分析</vt:lpstr>
      <vt:lpstr>幼儿教育中存在的问题</vt:lpstr>
      <vt:lpstr>探索性学习在幼儿教育中的应用</vt:lpstr>
      <vt:lpstr>探索性学习在幼儿教育中的实施方式</vt:lpstr>
      <vt:lpstr>探索性学习在幼儿教育中的实践案例</vt:lpstr>
      <vt:lpstr>探索性学习在幼儿教育中的优势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2024-09-23T07:31:06.406</cp:lastPrinted>
  <dcterms:created xsi:type="dcterms:W3CDTF">2024-09-22T23:31:06Z</dcterms:created>
  <dcterms:modified xsi:type="dcterms:W3CDTF">2024-09-22T23:31:08Z</dcterms:modified>
</cp:coreProperties>
</file>