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89F4C-1ACA-46A9-B969-5511DE602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2A2DE-BC72-4067-ABAF-5BD16C11C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F023B-BAD8-4E65-B8E3-45E35DC2D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2676B-77D5-4AEE-AF3A-AABDBB8E4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50A643-B056-4BF1-B1F6-4F48D6C2D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9C0C81-5D6C-4149-9E3C-7AA4B4086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1A2B5B-BFDC-40C7-9028-5DD29F631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D87EF-03DA-44C1-ABC7-574BDC49D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213B0-EB82-4A33-A973-19A8B9878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34F1D-5588-4317-8DAF-9FC23D4AE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4539E-7D02-4A3C-84AE-D22ABA92C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00024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运用物流管理手段降低运输风险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物流管理手段在降低运输风险中的应用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信息化技术在降低运输风险中的应用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合作与协同在降低运输风险中的作用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案例分析与经验借鉴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物流管理是对物流活动进行计划、组织、指挥、协调、控制和监督，使各项物流活动实现最佳的协调与配合，以降低物流成本，提高物流效率和经济效益。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物流管理是现代企业运营中不可或缺的一环，它涉及到企业从原材料采购到产品销售的全过程，对于提高企业竞争力、降低成本、优化资源配置等方面具有重要作用。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32" r="1323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物流管理的主要环节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包括运输方式选择、运输计划制定、运输过程监控等，以确保货物按时、安全地送达目的地。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根据客户需求，对货物进行拣选、包装、组配等作业，并安排合适的配送路线和配送时间。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负责货物的入库、在库、出库等管理活动，确保货物在仓库中的安全、完整和高效运转。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运用信息技术手段对物流信息进行采集、处理、传递和应用，提高物流管理的透明度和决策效率。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554" r="2055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通过合理的运输路线规划，减少运输过程中的中转和等待时间，降低货物损坏和延误的风险。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优化运输路线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对运输工具进行定期维护和检查，确保其处于良好的工作状态，减少因运输工具故障导致的风险。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提高运输工具安全性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根据货物的性质和运输要求，采用适当的包装材料和方式，以防止货物在运输过程中受损。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强化货物包装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针对可能出现的突发事件和异常情况，制定相应的应急预案和处理措施，以便在第一时间做出响应，降低风险损失。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物流管理在降低运输风险中的作用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运输风险识别与评估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由于道路状况、车辆故障、驾驶员失误等因素导致的交通事故，可能造成人员伤亡和财产损失。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货物损坏风险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延误风险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盗窃与抢劫风险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在运输过程中，由于振动、碰撞、温度变化等因素，可能导致货物损坏或变质。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由于交通拥堵、天气恶劣、设备故障等原因，可能导致运输延误，影响供应链效率。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在运输途中，货物可能面临被盗或被抢劫的风险，尤其是在安全措施不足的地区。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运输风险的类型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通过分析历史运输数据，识别出事故多发路段、高风险时段等潜在风险因素。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50" r="3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292" b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借助专家经验和知识，对运输过程中的潜在风险进行评估和预测。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通过实地考察和调查，了解运输路线的实际情况，发现潜在的安全隐患。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利用计算机模拟技术，对运输过程进行多次模拟，评估风险的发生概率和可能造成的损失。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将风险事件的发生概率和影响程度绘制成矩阵，对风险进行等级划分和评估。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通过分析故障发生的逻辑关系和原因，构建故障树模型，评估风险的大小和发生概率。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运输风险评估模型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物流管理手段在降低运输风险中的应用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路线评估与选择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根据货物特性、运输距离、交通状况等因素，评估并选择合适的运输路线。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实时交通信息获取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利用先进的导航和定位技术，实时获取交通信息，避开拥堵和事故多发路段。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多式联运规划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结合不同运输方式的优势，制定多式联运方案，提高运输效率，降低风险。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优化运输路线规划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选择交通便利、环境安全的仓库位置，合理规划仓库布局，提高仓储效率。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仓库选址与布局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根据货物特性进行分类存储，合理安排货物堆放方式和高度，确保货物安全。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货物分类与存储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遵循先进先出（FIFO）原则进行库存管理，避免货物过期和积压。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提高仓储管理水平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https://d.book118.com/236100024114010052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2024-09-18T21:06:27.743</cp:lastPrinted>
  <dcterms:created xsi:type="dcterms:W3CDTF">2024-09-18T13:06:27Z</dcterms:created>
  <dcterms:modified xsi:type="dcterms:W3CDTF">2024-09-18T13:06:29Z</dcterms:modified>
</cp:coreProperties>
</file>