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BA9C3-C0D6-4E42-BF82-3959CD5B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3A7EA-DDA9-41C7-9E91-D705163EE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CFEA3-4C36-4794-8D0B-B4C0A3CD6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149F9-1173-4B53-B16F-449878D59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F4B9BE-EE58-4CA1-A338-ECB543F09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9856EE-ACBB-4A2E-B623-371D08F82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169AC6-63A7-4859-A1AF-1699DD545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E09A6-E3F8-4E30-ACEA-884E75A29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47AA3-EBA3-4AE9-AC4E-A08293B84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9E276-D690-406C-B02D-EA27F1F3F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398D3-57FC-4DBF-BDD2-8BD4B4B82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00104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2024年度医院肺癌科护理工作计划课件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2024年度肺癌科护理工作回顾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2024年度肺癌科护理工作计划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肺癌患者心理支持与关怀服务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护理质量提升与安全管理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提高肺癌患者生存率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通过优化护理工作流程和提升护士技能，提高肺癌患者的生存率和生活质量。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积极响应国家医疗改革政策，提升医院肺癌科护理服务的专业性和规范性。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通过实践探索和创新研究，推动肺癌科护理学科的发展，提升学科影响力。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护理工作计划制定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根据现状分析，制定针对性的护理工作计划，明确工作目标和实施步骤。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护理工作计划实施与评估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按照工作计划进行实施，并对实施效果进行评估和总结。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肺癌科护理工作现状分析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对医院肺癌科现有护理工作进行梳理，分析存在的问题和不足。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2024年度肺癌科护理工作回顾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全体护理人员秉持专业精神，提供全面、细致的护理服务，有效减轻了患者的痛苦，提高了患者的生活质量。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高效优质的护理服务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通过定期的技能培训和考核，护理人员的专业技能得到了显著提升，特别是在肺癌患者的疼痛管理和心理支持方面取得了显著成效。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通过优化护理流程、改善护理环境等措施，患者的满意度得到了显著提高，树立了医院良好的服务形象。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患者满意度提高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https://d.book118.com/236100104010010103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2024-09-28T03:23:29.236</cp:lastPrinted>
  <dcterms:created xsi:type="dcterms:W3CDTF">2024-09-27T19:23:29Z</dcterms:created>
  <dcterms:modified xsi:type="dcterms:W3CDTF">2024-09-27T19:23:31Z</dcterms:modified>
</cp:coreProperties>
</file>