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D6A9F-0A3C-426C-A1CE-DA6216BD0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412D4-FEAB-4703-B658-F61409F2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61408-BF93-479C-811D-D2D2EBE84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379E0-0F9E-4982-85D0-D5A8FCD3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F3720-476A-4AA0-AE66-04C4191CC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3D3CD9-1DC6-4457-A8AE-8FEC7597B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DBEAD-E4E1-4EFB-A518-43F8C6692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E5891-DE63-4A90-8E22-DF11AB4E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46A1A-188B-4D45-920E-16228DE31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574F2-4227-404B-AC46-BD58332AE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98120-ED31-43EB-8AFB-7BCE8908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011132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优衣库的营销策略案例分析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优衣库的营销策略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优衣库的营销案例分析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优衣库的营销效果评估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优衣库的未来营销策略展望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优衣库简介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1974年，优衣库成立于日本，起初是一家销售西服的小型服装店。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1991年，优衣库在广岛证券交易所上市。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2002年，优衣库进入中国市场，并迅速扩张。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1984年，优衣库推出了“休闲服”系列，迅速占领了市场。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优衣库提供男女装、童装、家居用品等全方位的产品线。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优衣库在全球范围内拥有超过8000家门店，并通过线上渠道提供便捷的购物体验。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优衣库的营销策略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优衣库以中低端市场为目标客户，注重性价比，以满足广大消费者的需求。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优衣库在定位上注重时尚与实用的结合，强调产品的舒适度和实用性。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时尚与实用结合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定位中低端市场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275" r="72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优衣库在产品策略上注重品质，选用优质材料，严格控制产品质量。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注重品质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优衣库不断推出创新设计，以满足消费者对时尚的需求，同时保持品牌的独特性。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优衣库采取合理定价策略，既考虑成本又考虑市场需求，以提供高性价比的产品。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优衣库会不定期举行促销活动，通过折扣、赠品等方式吸引消费者，提高销售额。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31" r="234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优衣库采用多渠道销售策略，包括实体店、官方网站、电商平台等，以满足不同消费者的购物需求。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优衣库积极开拓全球市场，通过跨国合作和收购等方式，实现全球化布局。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优衣库经常采用限时折扣策略，通过降价促销来吸引消费者，增加销售额。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优衣库建立会员制度，为会员提供专属优惠、积分兑换等福利，提高客户忠诚度。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优衣库的营销案例分析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https://d.book118.com/236101113215010044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2024-09-13T08:17:06.230</cp:lastPrinted>
  <dcterms:created xsi:type="dcterms:W3CDTF">2024-09-13T00:17:06Z</dcterms:created>
  <dcterms:modified xsi:type="dcterms:W3CDTF">2024-09-13T00:17:08Z</dcterms:modified>
</cp:coreProperties>
</file>