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B513E-6D7C-47B5-900D-6CD94791C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4F985-3622-44EF-A679-144165437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89735-A708-4A3A-AD08-FB85DD80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FA76B-D0B4-4335-B70B-5AD029F3F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F7F88-5BA3-4CDE-AB13-503255B02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855E0-6848-4E02-B1C7-A4D5C8D4A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66D0B-9C95-457F-B6FE-FFF9BCC10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55184-79FB-48DA-9804-C745A72E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B22D7-11FE-43FD-B75A-3C2E3F4D3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38867-7297-45D7-9881-44C880C59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75B0C-98EA-4C6E-93E0-829B8A79E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01231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形象描写生动写人篇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人物外貌描写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人物性格塑造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人物情感表达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人物成长历程展示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以事写人技巧探讨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人物外貌描写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5" r="30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23" b="22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面容特征刻画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瓜子脸、鹅蛋脸、国字脸等，可通过比喻和对比进行刻画。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明亮、深邃、炯炯有神等，可描写眼神中的情感和光芒。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高挺、扁平、鹰钩鼻等，可结合人物性格进行描绘。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樱桃小嘴、嘴角上扬、紧闭双唇等，可展现人物的情绪和性格特征。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脸型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嘴巴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高大威猛、矮小精悍、身材匀称等，可突出人物的体型特点。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高矮胖瘦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56" r="1955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478" b="144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昂首挺胸、弯腰驼背、站姿优雅等，可展现人物的气质和自信程度。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行走坐卧、手势表情等，可通过具体的动作描写展现人物的内心世界。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身材形态描绘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华丽、朴素、时尚、古典等，可体现人物的身份、地位和审美品味。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6" b="14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珠宝、手表、帽子等，可作为点缀，增添人物形象的鲜明度。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长发飘飘、短发利落、卷发妩媚等，可展现人物的性格和时尚感。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服饰装扮展示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喜怒哀乐、惊讶、恐惧等，可通过细腻的描写展现人物的情感变化。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口音、语速、措辞等，可体现人物的教育背景和性格特点。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动作细节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微笑、皱眉、眼神交流等，可通过捕捉瞬间动作展现人物的内心活动。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神情举止捕捉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人物性格塑造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活泼开朗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安静矜持，不善于表达，对新环境和陌生人感到不安。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内向害羞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稳重沉着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急躁冒进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行动迅速，急于求成，缺乏耐心和细致考虑。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善于交际，热情主动，乐观向上。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冷静理智，处理问题有条不紊，不易冲动。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直率坦诚或委婉含蓄，幽默风趣或严肃认真。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穿着打扮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时尚前卫或朴素大方，注重细节或随意自然。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行为举止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大方得体或拘谨不安，雷厉风行或慢条斯理。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言行举止反映性格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丰富细腻或简单直接，多愁善感或乐观豁达。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情感世界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逻辑严密或思维跳跃，善于分析或富有创意。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坚韧不拔或易于放弃，自律严谨或自由散漫。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意志品质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心理活动揭示性格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和谐融洽或紧张疏远，善于倾听或喜欢倾诉。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应对冲突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积极解决或消极逃避，理性沟通或情绪化表达。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团队协作或单打独斗，乐于助人或自我中心。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与他人互动展现性格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人物情感表达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94" r="1169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喜怒哀乐情感描绘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她的脸上洋溢着幸福的笑容，双眼闪烁着快乐的光芒，仿佛所有的忧愁都被一扫而空。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她默默地坐在那里，双眼红肿，泪水顺着脸颊滑落，无声地诉说着内心的痛苦。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他的脸色铁青，双眼中燃烧着熊熊怒火，仿佛随时都会爆发出来。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他高兴地蹦了起来，挥舞着双手，脸上洋溢着兴奋和喜悦。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https://d.book118.com/236101231041010045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2024-09-13T22:16:20.410</cp:lastPrinted>
  <dcterms:created xsi:type="dcterms:W3CDTF">2024-09-13T14:16:20Z</dcterms:created>
  <dcterms:modified xsi:type="dcterms:W3CDTF">2024-09-13T14:16:22Z</dcterms:modified>
</cp:coreProperties>
</file>