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BFCA07-F01C-4E7B-BD7E-2DC68C7D6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30D33D-E344-482E-9DE7-99A6BD20B5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926F2F-7EAA-4B2A-98A6-95284C0643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69D46A-D73D-4833-9B04-AFDD4F334A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FCAA5A-C99F-4353-83C6-36252EA55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F8BCCA-3007-4ACB-A25D-C8711EC8D8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7B9973-92A9-4823-A466-21881C135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72B63B-7726-496C-8C25-D66F5E1FF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198D00-C8B3-407E-BC69-A00448434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8623ED-FB7A-4FC4-8719-ED454C68C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502360-AFCA-4542-AD67-B0CFAE6A9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610204113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会计知识竞赛活动总结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活动内容和流程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活动参与情况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活动成果和亮点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活动问题和改进建议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活动总结和感谢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910" r="3691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随着公司业务的不断发展和壮大，对会计人才的需求也越来越高，因此组织此次活动有助于提高员工的综合素质和竞争力。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会计知识竞赛活动是为了提高员工的专业知识和技能，增强团队协作能力，促进公司内部交流和学习。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167" r="151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增强员工的专业知识和技能，提高工作效率和工作质量。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促进团队协作和交流，增强员工之间的凝聚力和归属感。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提高员工的学习积极性和自主性，为公司培养更多的优秀人才。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活动目的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活动时间：XXXX年XX月XX日（周X）XX:XX-XX:XX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活动地点：公司会议室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活动时间和地点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活动内容和流程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包括会计科目、会计分录、财务报表等。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会计基础知识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税务知识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财务管理知识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涉及增值税、企业所得税、个人所得税等税种的相关规定和计算方法。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包括财务分析、成本控制、预算管理等方面的知识。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活动内容介绍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报名阶段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初赛阶段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决赛阶段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颁奖阶段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活动流程安排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发布活动通知，接受参赛者报名。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进行线上或线下笔试，选拔进入决赛的选手。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进行现场竞答，决出最终名次。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颁发获奖证书和奖品，表彰优秀选手。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参赛者需在规定时间内完成试卷或进行现场竞答，不得作弊或违规操作。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竞赛规则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根据答题的准确性和速度进行评分，准确性和速度均占一定权重。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评分标准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竞赛规则和评分标准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活动参与情况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本次会计知识竞赛共有500名选手参赛，分别来自全国各地的企业和高校。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共有100支团队参赛，每支团队由5名选手组成，其中包括1名队长和4名队员。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参赛人数和团队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参赛团队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参赛人数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人员构成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参赛选手涵盖了企业财务人员、会计师事务所审计人员、高校会计专业学生等不同领域和层次的人员。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水平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本次竞赛选手水平较高，其中不乏具有多年从业经验的资深会计师和高校会计专业教授。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参赛人员构成和水平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https://d.book118.com/236102041134010100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2024-09-24T17:16:33.454</cp:lastPrinted>
  <dcterms:created xsi:type="dcterms:W3CDTF">2024-09-24T09:16:33Z</dcterms:created>
  <dcterms:modified xsi:type="dcterms:W3CDTF">2024-09-24T09:16:35Z</dcterms:modified>
</cp:coreProperties>
</file>