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7ECB03E-B3B5-49C4-8A24-1B5A6D7B6A3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0" name="PlaceHolder 1"/>
          <p:cNvSpPr>
            <a:spLocks noGrp="1"/>
          </p:cNvSpPr>
          <p:nvPr>
            <p:ph type="sldImg"/>
          </p:nvPr>
        </p:nvSpPr>
        <p:spPr>
          <a:xfrm>
            <a:off x="685800" y="1143000"/>
            <a:ext cx="5486040" cy="3085920"/>
          </a:xfrm>
          <a:prstGeom prst="rect">
            <a:avLst/>
          </a:prstGeom>
          <a:ln w="0">
            <a:noFill/>
          </a:ln>
        </p:spPr>
      </p:sp>
      <p:sp>
        <p:nvSpPr>
          <p:cNvPr id="30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3" name="PlaceHolder 1"/>
          <p:cNvSpPr>
            <a:spLocks noGrp="1"/>
          </p:cNvSpPr>
          <p:nvPr>
            <p:ph type="sldImg"/>
          </p:nvPr>
        </p:nvSpPr>
        <p:spPr>
          <a:xfrm>
            <a:off x="685800" y="1143000"/>
            <a:ext cx="5486040" cy="3085920"/>
          </a:xfrm>
          <a:prstGeom prst="rect">
            <a:avLst/>
          </a:prstGeom>
          <a:ln w="0">
            <a:noFill/>
          </a:ln>
        </p:spPr>
      </p:sp>
      <p:sp>
        <p:nvSpPr>
          <p:cNvPr id="30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sldImg"/>
          </p:nvPr>
        </p:nvSpPr>
        <p:spPr>
          <a:xfrm>
            <a:off x="685800" y="1143000"/>
            <a:ext cx="5486040" cy="3085920"/>
          </a:xfrm>
          <a:prstGeom prst="rect">
            <a:avLst/>
          </a:prstGeom>
          <a:ln w="0">
            <a:noFill/>
          </a:ln>
        </p:spPr>
      </p:sp>
      <p:sp>
        <p:nvSpPr>
          <p:cNvPr id="30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sldImg"/>
          </p:nvPr>
        </p:nvSpPr>
        <p:spPr>
          <a:xfrm>
            <a:off x="685800" y="1143000"/>
            <a:ext cx="5486040" cy="3085920"/>
          </a:xfrm>
          <a:prstGeom prst="rect">
            <a:avLst/>
          </a:prstGeom>
          <a:ln w="0">
            <a:noFill/>
          </a:ln>
        </p:spPr>
      </p:sp>
      <p:sp>
        <p:nvSpPr>
          <p:cNvPr id="31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FC72F2-2E96-4971-9A2C-6F5547029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B041DD-06B2-4653-98C3-DF6A42CE4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C9810A-B8E9-4854-95D0-563036E4D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A4298D-06DB-46F3-A3A6-16E9D8029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FD376A-38C0-4D7B-BA35-F9F972C33A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BCD9EF-F29C-4739-BAF0-740FFC6A34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FBA150-0228-48B6-A3B5-46557E1F7C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F0B5D5-F224-450E-8E16-6279AE8F85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307128-0A84-43E3-8223-D6E453A02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C94F83-38EF-4024-81F4-C854057AE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76626-2774-401B-A89F-E3DB8B54A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831DBFC-67A1-4EB5-9770-19A02C404F6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5EE5985-BE3A-49C5-8BA9-5B0FA05E323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0513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企业礼仪培训如何提升团队凝聚力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企业礼仪培训对团队凝聚力的实际影响</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企业礼仪培训是为了提升员工的职业素养和团队凝聚力而进行的培训。通过培训，员工可以学会如何在工作场合表现得更加专业和得体，从而提高企业整体形象。</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企业礼仪的定义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在工作场合要讲究言谈举止</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言行举止规范</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要注意自己的仪容仪表</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仪容仪表规定</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树立正确的职业形象</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专业形象</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企业礼仪培训的意义</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培养员工自我管理的能力</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自我管理能力</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提高企业在外界的形象</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企业形象</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促进团队之间的合作</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企业礼仪培训的目标</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树立专业的外表形象</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正确职业形象</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加强团队之间的凝聚力</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团队凝聚力增强</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学会有效沟通交流</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沟通技巧提升</a:t>
            </a:r>
            <a:endParaRPr lang="en-US" sz="3000" b="0" strike="noStrike" spc="-1">
              <a:solidFill>
                <a:srgbClr val="000000"/>
              </a:solidFill>
              <a:latin typeface="Arial"/>
            </a:endParaRPr>
          </a:p>
        </p:txBody>
      </p:sp>
      <p:sp>
        <p:nvSpPr>
          <p:cNvPr id="1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企业礼仪培训内容</a:t>
            </a:r>
            <a:endParaRPr lang="en-US" sz="3600" b="0" strike="noStrike" spc="-1">
              <a:solidFill>
                <a:schemeClr val="dk1"/>
              </a:solidFill>
              <a:latin typeface="Arial"/>
            </a:endParaRPr>
          </a:p>
        </p:txBody>
      </p:sp>
      <p:sp>
        <p:nvSpPr>
          <p:cNvPr id="11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仪容仪表</a:t>
            </a:r>
            <a:endParaRPr lang="en-US" sz="3600" b="0" strike="noStrike" spc="-1">
              <a:solidFill>
                <a:schemeClr val="dk1"/>
              </a:solidFill>
              <a:latin typeface="Arial"/>
            </a:endParaRPr>
          </a:p>
        </p:txBody>
      </p:sp>
      <p:sp>
        <p:nvSpPr>
          <p:cNvPr id="11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学习如何穿着得体，展现出专业形象</a:t>
            </a:r>
            <a:endParaRPr lang="en-US" sz="2000" b="0" strike="noStrike" spc="-1">
              <a:solidFill>
                <a:srgbClr val="000000"/>
              </a:solidFill>
              <a:latin typeface="Arial"/>
            </a:endParaRPr>
          </a:p>
        </p:txBody>
      </p:sp>
      <p:sp>
        <p:nvSpPr>
          <p:cNvPr id="11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着装规范</a:t>
            </a:r>
            <a:endParaRPr lang="en-US" sz="3000" b="0" strike="noStrike" spc="-1">
              <a:solidFill>
                <a:srgbClr val="000000"/>
              </a:solidFill>
              <a:latin typeface="Arial"/>
            </a:endParaRPr>
          </a:p>
        </p:txBody>
      </p:sp>
      <p:sp>
        <p:nvSpPr>
          <p:cNvPr id="11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学习如何在不同场合表达自己，避免冒犯他人</a:t>
            </a:r>
            <a:endParaRPr lang="en-US" sz="2000" b="0" strike="noStrike" spc="-1">
              <a:solidFill>
                <a:srgbClr val="000000"/>
              </a:solidFill>
              <a:latin typeface="Arial"/>
            </a:endParaRPr>
          </a:p>
        </p:txBody>
      </p:sp>
      <p:sp>
        <p:nvSpPr>
          <p:cNvPr id="12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言谈举止</a:t>
            </a:r>
            <a:endParaRPr lang="en-US" sz="3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注意仪表举止，展现出有礼貌的形象</a:t>
            </a:r>
            <a:endParaRPr lang="en-US" sz="2000" b="0" strike="noStrike" spc="-1">
              <a:solidFill>
                <a:srgbClr val="000000"/>
              </a:solidFill>
              <a:latin typeface="Arial"/>
            </a:endParaRPr>
          </a:p>
        </p:txBody>
      </p:sp>
      <p:sp>
        <p:nvSpPr>
          <p:cNvPr id="12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仪表仪容</a:t>
            </a:r>
            <a:endParaRPr lang="en-US" sz="3000" b="0" strike="noStrike" spc="-1">
              <a:solidFill>
                <a:srgbClr val="000000"/>
              </a:solidFill>
              <a:latin typeface="Arial"/>
            </a:endParaRPr>
          </a:p>
        </p:txBody>
      </p:sp>
      <p:sp>
        <p:nvSpPr>
          <p:cNvPr id="12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商务礼仪</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学习如何在商务场合展现出得体的礼仪</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商务场合礼节</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掌握商务场合中必备的礼貌用语</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礼貌用语</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学习如何书写规范的商务邮件，传达正式信息</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商务信函</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学会倾听、表达自己的想法，促进团队合作</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学会利用各种沟通工具，促进信息传递</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有效沟通</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培养团队共同目标意识，达成团队目标</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协作精神</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问题解决</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识别问题根源，提出解决方案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团队合作解决复杂问题</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决策能力</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学会决策思考，做出明智选择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权衡利弊，做出最优决策</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职场技巧</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时间管理</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合理安排时间，提高工作效率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学会处理紧急情况，做好时间规划</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企业礼仪培训如何提升团队凝聚力</a:t>
            </a:r>
            <a:endParaRPr lang="en-US" sz="3500" b="0" strike="noStrike" spc="-1">
              <a:solidFill>
                <a:srgbClr val="000000"/>
              </a:solidFill>
              <a:latin typeface="Arial"/>
            </a:endParaRPr>
          </a:p>
        </p:txBody>
      </p:sp>
      <p:sp>
        <p:nvSpPr>
          <p:cNvPr id="15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企业礼仪培训不仅可以帮助员工提升专业形象，更重要的是可以增强团队凝聚力。通过学习礼仪规范和团队协作技巧，员工之间的沟通更加顺畅，共同目标更加清晰，团队凝聚力得到增强。</a:t>
            </a:r>
            <a:endParaRPr lang="en-US" sz="2500" b="0" strike="noStrike" spc="-1">
              <a:solidFill>
                <a:srgbClr val="000000"/>
              </a:solidFill>
              <a:latin typeface="Arial"/>
            </a:endParaRPr>
          </a:p>
        </p:txBody>
      </p:sp>
      <p:sp>
        <p:nvSpPr>
          <p:cNvPr id="16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企业礼仪培训方法</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培训形式</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企业礼仪培训可以通过多种形式进行，包括讲座、案例分析和角色扮演等。这些形式能够帮助员工更直观地理解和掌握企业礼仪的要点，提升学习效果。</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培训周期</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数天至数周</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根据实际情况确定</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培训工具</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PPT</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视频</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小组讨论</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培训效果评估</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收集反馈意见</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持续改进</a:t>
            </a:r>
            <a:endParaRPr lang="en-US" sz="3000" b="0" strike="noStrike" spc="-1">
              <a:solidFill>
                <a:srgbClr val="000000"/>
              </a:solidFill>
              <a:latin typeface="Arial"/>
            </a:endParaRPr>
          </a:p>
        </p:txBody>
      </p:sp>
      <p:sp>
        <p:nvSpPr>
          <p:cNvPr id="19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https://d.book118.com/236105132013010104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19</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企业礼仪培训如何提升团队凝聚力</vt:lpstr>
      <vt:lpstr>目录</vt:lpstr>
      <vt:lpstr>第一章 企业礼仪培训的重要性</vt:lpstr>
      <vt:lpstr> </vt:lpstr>
      <vt:lpstr>企业礼仪的定义</vt:lpstr>
      <vt:lpstr>企业礼仪培训的意义</vt:lpstr>
      <vt:lpstr>企业礼仪培训的目标</vt:lpstr>
      <vt:lpstr>第2章 企业礼仪培训内容</vt:lpstr>
      <vt:lpstr>仪容仪表</vt:lpstr>
      <vt:lpstr>商务礼仪</vt:lpstr>
      <vt:lpstr>团队协作</vt:lpstr>
      <vt:lpstr>职场技巧</vt:lpstr>
      <vt:lpstr> </vt:lpstr>
      <vt:lpstr>第3章 企业礼仪培训方法</vt:lpstr>
      <vt:lpstr> </vt:lpstr>
      <vt:lpstr>培训周期</vt:lpstr>
      <vt:lpstr>培训工具</vt:lpstr>
      <vt:lpstr>培训效果评估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2024-09-29T15:11:52.174</cp:lastPrinted>
  <dcterms:created xsi:type="dcterms:W3CDTF">2024-09-29T07:11:52Z</dcterms:created>
  <dcterms:modified xsi:type="dcterms:W3CDTF">2024-09-29T07:11:54Z</dcterms:modified>
</cp:coreProperties>
</file>