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5C2E8D-75EB-4F86-BB19-D29DE9067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BE8865-17F5-4CBB-A9CB-E942E281A7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F89BA9-66DB-437A-BA5C-673BF3C5E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202B76-3869-445C-9425-539CE0D9B0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855596-7AB4-4EE8-8CCE-051EA292D9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6DEC7A-1B10-41B4-82BA-E81BBC91C3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F40582-68CD-4FD4-A451-E2ED883C36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305DEB-FA43-4F5A-91C0-0FF8239144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4E953E-4A12-437C-8B34-B4780BC007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335C86-B523-4FBD-9762-E11CD05A6C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864B7E-7069-49CC-939E-4A6CC9F2DC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105140021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降低检查报告错误率品管圈护理课件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检查报告错误率现状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目标设定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对策制定与实施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效果确认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标准化与持续改进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通过降低检查报告错误率，可以提高医疗诊断的准确性和可靠性，从而更好地保障患者的健康和安全。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提高检查报告的准确性和可靠性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准确的检查报告是提高医疗服务质量的重要保障，能够减少误诊和漏诊，提高患者的满意度。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提升医疗服务质量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降低检查报告错误率可以减少因误诊和漏诊导致的医疗纠纷，维护医院的声誉和形象。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减少医疗纠纷</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主题选定理由</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品管圈（Quality Control Circle）是指同一工作现场的人员自动自发地进行品质管理活动所组成的小组。这些小组作为全面质量管理（Total Quality Management, TQM）小组的一环，借助各种质量管理工具，通过集体努力，自下而上地展开工作，持续不断地对自己负责的事务进行改善。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通过品管圈活动，降低检查报告错误率，提高医疗服务的准确性和可靠性，提升医院的整体形象和服务质量。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目的</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品管圈定义与目的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检查报告错误率现状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错误类型与数量</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了解错误的类型和数量是降低检查报告错误率的关键。</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对过去的检查报告进行详细分析，统计各类错误的数量和比例，如计算错误、描述不准确、遗漏信息等，以便针对性地采取措施。</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深入了解错误发生的原因有助于制定有效的改进措施。</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通过调查、访谈和反馈渠道，收集关于检查报告错误的意见和建议，分析错误的根本原因，如人为因素、流程问题、技术限制等。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错误发生的原因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错误导致的后果</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评估错误的严重性和影响范围，了解错误的后果对医疗质量、患者安全和医院声誉等方面的影响，以便制定相应的改进措施。</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明确错误导致的后果是评估降低检查报告错误率的重要依据。</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目标设定</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实施时间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自本计划实施之日起一年内。</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目标值设定的依据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根据历史数据和现状调查，将检查报告错误率降低至5%以下具有可行性，且符合品管圈护理质量管理的标准。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目标值</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将检查报告错误率降低至5%以下。</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目标值设定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目前医院具备完善的硬件设施和软件系统，为降低检查报告错误率提供了有力支持。</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资源条件</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医院拥有一支经验丰富、技术过硬的医护团队，具备实现目标所需的专业技能和知识。</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技术条件</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医院建立了完善的品管圈管理体系，为目标的实现提供了组织保障。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组织管理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在实施过程中可能面临一些风险和挑战，如人员培训不足、系统故障等，但通过制定相应的应对措施，可以降低风险影响。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风险评估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目标可行性分析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原因分析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部分护士在采集标本或执行操作时未严格遵守规范，导致检查结果不准确。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护士操作不规范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沟通不畅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护士责任心不强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医护人员之间或与患者之间的沟通不充分，导致信息传递错误或遗漏。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部分护士对工作不够认真负责，未能仔细核对检查结果与患者信息，导致误差。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人为因素分析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检查设备出现故障或误差，导致检查结果不准确。</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设备故障</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检查流程设计存在缺陷，导致操作过程繁琐或容易出错。</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流程设计不合理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医护人员未能充分掌握检查设备的操作和维护知识，影响检查结果的准确性。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培训不足</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系统因素分析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https://d.book118.com/236105140021010035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2024-09-04T17:29:16.334</cp:lastPrinted>
  <dcterms:created xsi:type="dcterms:W3CDTF">2024-09-04T09:29:16Z</dcterms:created>
  <dcterms:modified xsi:type="dcterms:W3CDTF">2024-09-04T09:29:18Z</dcterms:modified>
</cp:coreProperties>
</file>