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93CAAD8-9BA9-4316-9946-640B547177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18A731-2D69-4B88-B2AB-63F7608FBA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7ED3465-8CED-46C5-8DF6-A26F2EA94B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A62665-11F0-491B-9EBD-DB61792B28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EB965F6-74EA-43AF-9E12-46C86FBA0F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9124420-0BF0-4DA2-B6F7-52842BE0010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B6D8430-B3FD-413A-9F46-FEAEE7388F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16787A-ABF6-40BF-BA8D-58EEDE0E63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C26E34-B379-43F4-B680-B1C87C3765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09EE20-F23F-4101-8DC5-4A3855AD4C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B4C939-1A59-486B-BB0D-870B3AA919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6111011203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脑瘫孤独症共发机制解析</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脑瘫孤独症共发机制：相互复杂影响
 神经生物学因素：病理基础相似或相关
 遗传因素：特定基因变异的协同作用
 环境因素：产前或围产期损伤的共同影响
 发育迟缓：认知、语言和运动技能障碍
 感觉统合障碍：感觉信息的加工整合受损
 社交沟通障碍：交流、互动和理解他人的困难
 行为异常：刻板行为、攻击性和自伤倾向</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脑瘫孤独症共发机制：相互复杂影响</a:t>
            </a:r>
          </a:p>
        </p:txBody>
      </p:sp>
      <p:sp>
        <p:nvSpPr>
          <p:cNvPr id="3" name="Subtitle 2"/>
          <p:cNvSpPr>
            <a:spLocks noGrp="1"/>
          </p:cNvSpPr>
          <p:nvPr>
            <p:ph type="subTitle" idx="1"/>
          </p:nvPr>
        </p:nvSpPr>
        <p:spPr/>
        <p:txBody>
          <a:bodyPr/>
          <a:lstStyle/>
          <a:p>
            <a:r>
              <a:t>脑瘫孤独症共发机制解析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脑瘫孤独症共发机制：相互复杂影响</a:t>
            </a:r>
          </a:p>
        </p:txBody>
      </p:sp>
      <p:sp>
        <p:nvSpPr>
          <p:cNvPr id="3" name="Content Placeholder 2"/>
          <p:cNvSpPr>
            <a:spLocks noGrp="1"/>
          </p:cNvSpPr>
          <p:nvPr>
            <p:ph sz="half" idx="2"/>
          </p:nvPr>
        </p:nvSpPr>
        <p:spPr/>
        <p:txBody>
          <a:bodyPr/>
          <a:lstStyle/>
          <a:p>
            <a:r>
              <a:t>1. 遗传因素：脑瘫与孤独症均具有明显的遗传倾向，研究表明，脑瘫患儿孤独症的发生率明显高于普通人群，提示遗传因素可能在脑瘫孤独症共发中发挥重要作用。</a:t>
            </a:r>
          </a:p>
          <a:p>
            <a:r>
              <a:t>2. 环境因素：围生期缺氧缺血性脑病、早产、低出生体重、宫内感染等环境因素均可导致脑瘫，这些因素也与孤独症的发生相关，提示环境因素可能在脑瘫孤独症共发中发挥协同作用。</a:t>
            </a:r>
          </a:p>
          <a:p>
            <a:r>
              <a:t>3. 神经生物学机制：脑瘫孤独症共发患儿常表现出认知、语言和社会交往方面的损害，这些损害可能源于神经生物学机制的异常，如神经递质失衡、脑结构异常和神经网络功能障碍等。</a:t>
            </a:r>
          </a:p>
        </p:txBody>
      </p:sp>
      <p:sp>
        <p:nvSpPr>
          <p:cNvPr id="4" name="Text Placeholder 3"/>
          <p:cNvSpPr>
            <a:spLocks noGrp="1"/>
          </p:cNvSpPr>
          <p:nvPr>
            <p:ph type="body" idx="3"/>
          </p:nvPr>
        </p:nvSpPr>
        <p:spPr/>
        <p:txBody>
          <a:bodyPr/>
          <a:lstStyle/>
          <a:p>
            <a:r>
              <a:t>脑瘫孤独症共发临床表现：</a:t>
            </a:r>
          </a:p>
        </p:txBody>
      </p:sp>
      <p:sp>
        <p:nvSpPr>
          <p:cNvPr id="5" name="Content Placeholder 4"/>
          <p:cNvSpPr>
            <a:spLocks noGrp="1"/>
          </p:cNvSpPr>
          <p:nvPr>
            <p:ph sz="half" idx="4"/>
          </p:nvPr>
        </p:nvSpPr>
        <p:spPr/>
        <p:txBody>
          <a:bodyPr/>
          <a:lstStyle/>
          <a:p>
            <a:r>
              <a:t>1. 运动功能障碍：脑瘫孤独症共发患儿常表现出运动功能障碍，如肌张力异常、运动协调不良、步态异常等。</a:t>
            </a:r>
          </a:p>
          <a:p>
            <a:r>
              <a:t>2. 智力障碍：脑瘫孤独症共发患儿常表现出智力障碍，如智商低于正常水平、学习困难、难以适应社会生活等。</a:t>
            </a:r>
          </a:p>
          <a:p>
            <a:r>
              <a:t>3. 语言障碍：脑瘫孤独症共发患儿常表现出语言障碍，如语言发育迟缓、语言表达困难、语言理解困难等。</a:t>
            </a:r>
          </a:p>
          <a:p>
            <a:r>
              <a:t>4. 社会交往障碍：脑瘫孤独症共发患儿常表现出社会交往障碍，如社交兴趣缺乏、社交技能低下、难以与同龄人建立关系等。</a:t>
            </a:r>
          </a:p>
        </p:txBody>
      </p:sp>
      <p:sp>
        <p:nvSpPr>
          <p:cNvPr id="6" name="Text Placeholder 5"/>
          <p:cNvSpPr>
            <a:spLocks noGrp="1"/>
          </p:cNvSpPr>
          <p:nvPr>
            <p:ph type="body" idx="1"/>
          </p:nvPr>
        </p:nvSpPr>
        <p:spPr/>
        <p:txBody>
          <a:bodyPr/>
          <a:lstStyle/>
          <a:p>
            <a:r>
              <a:t>脑瘫孤独症共发病因学：</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脑瘫孤独症共发机制：相互复杂影响</a:t>
            </a:r>
          </a:p>
        </p:txBody>
      </p:sp>
      <p:sp>
        <p:nvSpPr>
          <p:cNvPr id="3" name="Text Placeholder 2"/>
          <p:cNvSpPr>
            <a:spLocks noGrp="1"/>
          </p:cNvSpPr>
          <p:nvPr>
            <p:ph type="body" idx="1"/>
          </p:nvPr>
        </p:nvSpPr>
        <p:spPr/>
        <p:txBody>
          <a:bodyPr/>
          <a:lstStyle/>
          <a:p>
            <a:r>
              <a:t>脑瘫孤独症共发诊断与鉴别诊断：</a:t>
            </a:r>
          </a:p>
        </p:txBody>
      </p:sp>
      <p:sp>
        <p:nvSpPr>
          <p:cNvPr id="4" name="Content Placeholder 3"/>
          <p:cNvSpPr>
            <a:spLocks noGrp="1"/>
          </p:cNvSpPr>
          <p:nvPr>
            <p:ph sz="half" idx="2"/>
          </p:nvPr>
        </p:nvSpPr>
        <p:spPr/>
        <p:txBody>
          <a:bodyPr/>
          <a:lstStyle/>
          <a:p>
            <a:r>
              <a:t>1. 诊断标准：脑瘫孤独症共发的诊断标准包括运动功能障碍、智力障碍、语言障碍、社会交往障碍等方面。</a:t>
            </a:r>
          </a:p>
          <a:p>
            <a:r>
              <a:t>2. 鉴别诊断：脑瘫孤独症共发应与其他疾病相鉴别，如自闭症谱系障碍、智力障碍、发育性运动障碍等。</a:t>
            </a:r>
          </a:p>
        </p:txBody>
      </p:sp>
      <p:sp>
        <p:nvSpPr>
          <p:cNvPr id="5" name="Text Placeholder 4"/>
          <p:cNvSpPr>
            <a:spLocks noGrp="1"/>
          </p:cNvSpPr>
          <p:nvPr>
            <p:ph type="body" idx="3"/>
          </p:nvPr>
        </p:nvSpPr>
        <p:spPr/>
        <p:txBody>
          <a:bodyPr/>
          <a:lstStyle/>
          <a:p>
            <a:r>
              <a:t>脑瘫孤独症共发治疗与康复：</a:t>
            </a:r>
          </a:p>
        </p:txBody>
      </p:sp>
      <p:sp>
        <p:nvSpPr>
          <p:cNvPr id="6" name="Content Placeholder 5"/>
          <p:cNvSpPr>
            <a:spLocks noGrp="1"/>
          </p:cNvSpPr>
          <p:nvPr>
            <p:ph sz="half" idx="4"/>
          </p:nvPr>
        </p:nvSpPr>
        <p:spPr/>
        <p:txBody>
          <a:bodyPr/>
          <a:lstStyle/>
          <a:p>
            <a:r>
              <a:t>1. 综合治疗：脑瘫孤独症共发的治疗应采取综合治疗的方法，包括康复训练、药物治疗、心理治疗等。</a:t>
            </a:r>
          </a:p>
          <a:p>
            <a:r>
              <a:t>2. 康复训练：康复训练是脑瘫孤独症共发治疗的重要组成部分，包括运动功能训练、语言训练、认知训练、社会交往训练等。</a:t>
            </a:r>
          </a:p>
          <a:p>
            <a:r>
              <a:t>3. 药物治疗：药物治疗可以帮助缓解脑瘫孤独症共发患儿的症状，如抗癫痫药、镇静药、抗抑郁药等。</a:t>
            </a:r>
          </a:p>
          <a:p>
            <a:r>
              <a:t>4. 心理治疗：心理治疗可以帮助脑瘫孤独症共发患儿改善社会交往能力，减少焦虑和抑郁症状。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脑瘫孤独症共发机制：相互复杂影响</a:t>
            </a:r>
          </a:p>
        </p:txBody>
      </p:sp>
      <p:sp>
        <p:nvSpPr>
          <p:cNvPr id="3" name="Text Placeholder 2"/>
          <p:cNvSpPr>
            <a:spLocks noGrp="1"/>
          </p:cNvSpPr>
          <p:nvPr>
            <p:ph type="body" idx="1"/>
          </p:nvPr>
        </p:nvSpPr>
        <p:spPr/>
        <p:txBody>
          <a:bodyPr/>
          <a:lstStyle/>
          <a:p>
            <a:r>
              <a:t>脑瘫孤独症共发预后：</a:t>
            </a:r>
          </a:p>
        </p:txBody>
      </p:sp>
      <p:sp>
        <p:nvSpPr>
          <p:cNvPr id="4" name="Content Placeholder 3"/>
          <p:cNvSpPr>
            <a:spLocks noGrp="1"/>
          </p:cNvSpPr>
          <p:nvPr>
            <p:ph sz="half" idx="2"/>
          </p:nvPr>
        </p:nvSpPr>
        <p:spPr/>
        <p:txBody>
          <a:bodyPr/>
          <a:lstStyle/>
          <a:p>
            <a:r>
              <a:t>1. 长期预后：脑瘫孤独症共发的长期预后取决于多种因素，如患儿的智力水平、运动功能障碍的严重程度、社会交往能力、家庭支持等。</a:t>
            </a:r>
          </a:p>
          <a:p>
            <a:r>
              <a:t>2. 影响因素：影响脑瘫孤独症共发患儿预后的因素包括智力水平、运动功能障碍的严重程度、社会交往能力、家庭支持等。</a:t>
            </a:r>
          </a:p>
        </p:txBody>
      </p:sp>
      <p:sp>
        <p:nvSpPr>
          <p:cNvPr id="5" name="Text Placeholder 4"/>
          <p:cNvSpPr>
            <a:spLocks noGrp="1"/>
          </p:cNvSpPr>
          <p:nvPr>
            <p:ph type="body" idx="3"/>
          </p:nvPr>
        </p:nvSpPr>
        <p:spPr/>
        <p:txBody>
          <a:bodyPr/>
          <a:lstStyle/>
          <a:p>
            <a:r>
              <a:t>脑瘫孤独症共发研究进展与展望：</a:t>
            </a:r>
          </a:p>
        </p:txBody>
      </p:sp>
      <p:sp>
        <p:nvSpPr>
          <p:cNvPr id="6" name="Content Placeholder 5"/>
          <p:cNvSpPr>
            <a:spLocks noGrp="1"/>
          </p:cNvSpPr>
          <p:nvPr>
            <p:ph sz="half" idx="4"/>
          </p:nvPr>
        </p:nvSpPr>
        <p:spPr/>
        <p:txBody>
          <a:bodyPr/>
          <a:lstStyle/>
          <a:p>
            <a:r>
              <a:t>1. 研究进展：近年来，脑瘫孤独症共发研究取得了 значительные успехи，提出了多种关于脑瘫孤独症共发的病因学、临床表现、诊断与鉴别诊断、治疗与康复、预后等方面的研究成果。</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神经生物学因素：病理基础相似或相关</a:t>
            </a:r>
          </a:p>
        </p:txBody>
      </p:sp>
      <p:sp>
        <p:nvSpPr>
          <p:cNvPr id="3" name="Subtitle 2"/>
          <p:cNvSpPr>
            <a:spLocks noGrp="1"/>
          </p:cNvSpPr>
          <p:nvPr>
            <p:ph type="subTitle" idx="1"/>
          </p:nvPr>
        </p:nvSpPr>
        <p:spPr/>
        <p:txBody>
          <a:bodyPr/>
          <a:lstStyle/>
          <a:p>
            <a:r>
              <a:t>脑瘫孤独症共发机制解析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神经生物学因素：病理基础相似或相关</a:t>
            </a:r>
          </a:p>
        </p:txBody>
      </p:sp>
      <p:sp>
        <p:nvSpPr>
          <p:cNvPr id="3" name="Text Placeholder 2"/>
          <p:cNvSpPr>
            <a:spLocks noGrp="1"/>
          </p:cNvSpPr>
          <p:nvPr>
            <p:ph type="body" idx="1"/>
          </p:nvPr>
        </p:nvSpPr>
        <p:spPr/>
        <p:txBody>
          <a:bodyPr/>
          <a:lstStyle/>
          <a:p>
            <a:r>
              <a:t>脑瘫和孤独症的共同病理机制</a:t>
            </a:r>
          </a:p>
        </p:txBody>
      </p:sp>
      <p:sp>
        <p:nvSpPr>
          <p:cNvPr id="4" name="Content Placeholder 3"/>
          <p:cNvSpPr>
            <a:spLocks noGrp="1"/>
          </p:cNvSpPr>
          <p:nvPr>
            <p:ph sz="half" idx="2"/>
          </p:nvPr>
        </p:nvSpPr>
        <p:spPr/>
        <p:txBody>
          <a:bodyPr/>
          <a:lstStyle/>
          <a:p>
            <a:r>
              <a:t>1. 神经发育异常：脑瘫和孤独症都表现出神经发育异常，可能涉及遗传、产前损伤、早产等多种因素。</a:t>
            </a:r>
          </a:p>
          <a:p>
            <a:r>
              <a:t>2. 神经炎症反应：脑瘫和孤独症患者均存在神经炎症反应，可能是由氧化应激、细胞因子失衡等因素引起。</a:t>
            </a:r>
          </a:p>
          <a:p>
            <a:r>
              <a:t>3. 神经递质失调：脑瘫和孤独症患者的神经递质失调，如多巴胺、血清素、谷氨酸等，可能与症状的产生相关。</a:t>
            </a:r>
          </a:p>
        </p:txBody>
      </p:sp>
      <p:sp>
        <p:nvSpPr>
          <p:cNvPr id="5" name="Text Placeholder 4"/>
          <p:cNvSpPr>
            <a:spLocks noGrp="1"/>
          </p:cNvSpPr>
          <p:nvPr>
            <p:ph type="body" idx="3"/>
          </p:nvPr>
        </p:nvSpPr>
        <p:spPr/>
        <p:txBody>
          <a:bodyPr/>
          <a:lstStyle/>
          <a:p>
            <a:r>
              <a:t>脑瘫和孤独症的相似遗传学因素</a:t>
            </a:r>
          </a:p>
        </p:txBody>
      </p:sp>
      <p:sp>
        <p:nvSpPr>
          <p:cNvPr id="6" name="Content Placeholder 5"/>
          <p:cNvSpPr>
            <a:spLocks noGrp="1"/>
          </p:cNvSpPr>
          <p:nvPr>
            <p:ph sz="half" idx="4"/>
          </p:nvPr>
        </p:nvSpPr>
        <p:spPr/>
        <p:txBody>
          <a:bodyPr/>
          <a:lstStyle/>
          <a:p>
            <a:r>
              <a:t>1. 遗传学关联分析：研究发现，脑瘫和孤独症之间存在某些遗传学关联，如一些基因位点的变异与两种疾病的发病风险相关。</a:t>
            </a:r>
          </a:p>
          <a:p>
            <a:r>
              <a:t>2. 基因表达异常：脑瘫和孤独症患者的基因表达异常，可能涉及神经发育、免疫反应、突触功能等多个方面。</a:t>
            </a:r>
          </a:p>
          <a:p>
            <a:r>
              <a:t>3. 表观遗传改变：脑瘫和孤独症患者的表观遗传改变，如DNA甲基化、组蛋白修饰等，可能影响基因表达，进而导致疾病的发生。</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神经生物学因素：病理基础相似或相关</a:t>
            </a:r>
          </a:p>
        </p:txBody>
      </p:sp>
      <p:sp>
        <p:nvSpPr>
          <p:cNvPr id="3" name="Text Placeholder 2"/>
          <p:cNvSpPr>
            <a:spLocks noGrp="1"/>
          </p:cNvSpPr>
          <p:nvPr>
            <p:ph type="body" idx="1"/>
          </p:nvPr>
        </p:nvSpPr>
        <p:spPr/>
        <p:txBody>
          <a:bodyPr/>
          <a:lstStyle/>
          <a:p>
            <a:r>
              <a:t>脑瘫和孤独症的共患关系</a:t>
            </a:r>
          </a:p>
        </p:txBody>
      </p:sp>
      <p:sp>
        <p:nvSpPr>
          <p:cNvPr id="4" name="Content Placeholder 3"/>
          <p:cNvSpPr>
            <a:spLocks noGrp="1"/>
          </p:cNvSpPr>
          <p:nvPr>
            <p:ph sz="half" idx="2"/>
          </p:nvPr>
        </p:nvSpPr>
        <p:spPr/>
        <p:txBody>
          <a:bodyPr/>
          <a:lstStyle/>
          <a:p>
            <a:r>
              <a:t>1. 共患率较高：研究显示，脑瘫和孤独症的共患率较高，这表明两种疾病可能存在共同的病理机制或遗传学因素。</a:t>
            </a:r>
          </a:p>
          <a:p>
            <a:r>
              <a:t>2. 共患症状：脑瘫和孤独症共患患者往往表现出更为严重的症状，如认知障碍、行为问题、癫痫发作等。</a:t>
            </a:r>
          </a:p>
          <a:p>
            <a:r>
              <a:t>3. 共患机制：脑瘫和孤独症的共患可能涉及多种因素，如遗传学、病理生理学、环境因素等，有待进一步研究。</a:t>
            </a:r>
          </a:p>
        </p:txBody>
      </p:sp>
      <p:sp>
        <p:nvSpPr>
          <p:cNvPr id="5" name="Text Placeholder 4"/>
          <p:cNvSpPr>
            <a:spLocks noGrp="1"/>
          </p:cNvSpPr>
          <p:nvPr>
            <p:ph type="body" idx="3"/>
          </p:nvPr>
        </p:nvSpPr>
        <p:spPr/>
        <p:txBody>
          <a:bodyPr/>
          <a:lstStyle/>
          <a:p>
            <a:r>
              <a:t>脑瘫和孤独症的治疗干预</a:t>
            </a:r>
          </a:p>
        </p:txBody>
      </p:sp>
      <p:sp>
        <p:nvSpPr>
          <p:cNvPr id="6" name="Content Placeholder 5"/>
          <p:cNvSpPr>
            <a:spLocks noGrp="1"/>
          </p:cNvSpPr>
          <p:nvPr>
            <p:ph sz="half" idx="4"/>
          </p:nvPr>
        </p:nvSpPr>
        <p:spPr/>
        <p:txBody>
          <a:bodyPr/>
          <a:lstStyle/>
          <a:p>
            <a:r>
              <a:t>1. 联合治疗：对于脑瘫和孤独症共患患者，需要采取联合治疗的方法，包括药物治疗、康复训练、行为干预等，以改善患者的功能和生活质量。</a:t>
            </a:r>
          </a:p>
          <a:p>
            <a:r>
              <a:t>2. 早期干预：早期干预对于脑瘫和孤独症共患患者至关重要，可以帮助改善预后，降低致残率，提高患儿的生活质量。</a:t>
            </a:r>
          </a:p>
          <a:p>
            <a:r>
              <a:t>3. 个体化治疗：脑瘫和孤独症共患患者的治疗方案应根据患者的具体情况进行个体化设计，以达到最佳的治疗效果。</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神经生物学因素：病理基础相似或相关</a:t>
            </a:r>
          </a:p>
        </p:txBody>
      </p:sp>
      <p:sp>
        <p:nvSpPr>
          <p:cNvPr id="3" name="Text Placeholder 2"/>
          <p:cNvSpPr>
            <a:spLocks noGrp="1"/>
          </p:cNvSpPr>
          <p:nvPr>
            <p:ph type="body" idx="1"/>
          </p:nvPr>
        </p:nvSpPr>
        <p:spPr/>
        <p:txBody>
          <a:bodyPr/>
          <a:lstStyle/>
          <a:p>
            <a:r>
              <a:t>脑瘫和孤独症的研究进展</a:t>
            </a:r>
          </a:p>
        </p:txBody>
      </p:sp>
      <p:sp>
        <p:nvSpPr>
          <p:cNvPr id="4" name="Content Placeholder 3"/>
          <p:cNvSpPr>
            <a:spLocks noGrp="1"/>
          </p:cNvSpPr>
          <p:nvPr>
            <p:ph sz="half" idx="2"/>
          </p:nvPr>
        </p:nvSpPr>
        <p:spPr/>
        <p:txBody>
          <a:bodyPr/>
          <a:lstStyle/>
          <a:p>
            <a:r>
              <a:t>1. 动物模型：研究人员建立了脑瘫和孤独症的动物模型，以研究疾病的发病机制和潜在的治疗靶点。</a:t>
            </a:r>
          </a:p>
          <a:p>
            <a:r>
              <a:t>2. 神经影像学技术：先进的神经影像学技术，如核磁共振成像（MRI）、功能磁共振成像（fMRI）等，被用于研究脑瘫和孤独症患者的脑结构和功能异常。</a:t>
            </a:r>
          </a:p>
          <a:p>
            <a:r>
              <a:t>3. 生物标志物研究：研究人员正在寻找脑瘫和孤独症的生物标志物，以辅助疾病的诊断、预后评估和治疗。</a:t>
            </a:r>
          </a:p>
        </p:txBody>
      </p:sp>
      <p:sp>
        <p:nvSpPr>
          <p:cNvPr id="5" name="Text Placeholder 4"/>
          <p:cNvSpPr>
            <a:spLocks noGrp="1"/>
          </p:cNvSpPr>
          <p:nvPr>
            <p:ph type="body" idx="3"/>
          </p:nvPr>
        </p:nvSpPr>
        <p:spPr/>
        <p:txBody>
          <a:bodyPr/>
          <a:lstStyle/>
          <a:p>
            <a:r>
              <a:t>脑瘫和孤独症的未来展望</a:t>
            </a:r>
          </a:p>
        </p:txBody>
      </p:sp>
      <p:sp>
        <p:nvSpPr>
          <p:cNvPr id="6" name="Content Placeholder 5"/>
          <p:cNvSpPr>
            <a:spLocks noGrp="1"/>
          </p:cNvSpPr>
          <p:nvPr>
            <p:ph sz="half" idx="4"/>
          </p:nvPr>
        </p:nvSpPr>
        <p:spPr/>
        <p:txBody>
          <a:bodyPr/>
          <a:lstStyle/>
          <a:p>
            <a:r>
              <a:t>1. 精准医学：随着基因组学、蛋白质组学等技术的进步，精准医学为脑瘫和孤独症的治疗带来了新的希望，可以根据患者的遗传学特征和生物学标志物选择最合适的治疗方案。</a:t>
            </a:r>
          </a:p>
          <a:p>
            <a:r>
              <a:t>2. 干细胞疗法：干细胞疗法有望成为脑瘫和孤独症的新型治疗手段，通过移植干细胞来修复受损的神经元和神经网络。</a:t>
            </a:r>
          </a:p>
          <a:p>
            <a:r>
              <a:t>3. 神经调节技术：神经调节技术，如经颅磁刺激（TMS）、深部脑刺激（DBS）等，可以调节脑活动，改善脑瘫和孤独症患者的症状。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遗传因素：特定基因变异的协同作用</a:t>
            </a:r>
          </a:p>
        </p:txBody>
      </p:sp>
      <p:sp>
        <p:nvSpPr>
          <p:cNvPr id="3" name="Subtitle 2"/>
          <p:cNvSpPr>
            <a:spLocks noGrp="1"/>
          </p:cNvSpPr>
          <p:nvPr>
            <p:ph type="subTitle" idx="1"/>
          </p:nvPr>
        </p:nvSpPr>
        <p:spPr/>
        <p:txBody>
          <a:bodyPr/>
          <a:lstStyle/>
          <a:p>
            <a:r>
              <a:t>脑瘫孤独症共发机制解析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遗传因素：特定基因变异的协同作用</a:t>
            </a:r>
          </a:p>
        </p:txBody>
      </p:sp>
      <p:sp>
        <p:nvSpPr>
          <p:cNvPr id="3" name="Text Placeholder 2"/>
          <p:cNvSpPr>
            <a:spLocks noGrp="1"/>
          </p:cNvSpPr>
          <p:nvPr>
            <p:ph type="body" idx="1"/>
          </p:nvPr>
        </p:nvSpPr>
        <p:spPr/>
        <p:txBody>
          <a:bodyPr/>
          <a:lstStyle/>
          <a:p>
            <a:r>
              <a:t>遗传因素：特定基因变异的协同作用</a:t>
            </a:r>
          </a:p>
        </p:txBody>
      </p:sp>
      <p:sp>
        <p:nvSpPr>
          <p:cNvPr id="4" name="Content Placeholder 3"/>
          <p:cNvSpPr>
            <a:spLocks noGrp="1"/>
          </p:cNvSpPr>
          <p:nvPr>
            <p:ph sz="half" idx="2"/>
          </p:nvPr>
        </p:nvSpPr>
        <p:spPr/>
        <p:txBody>
          <a:bodyPr/>
          <a:lstStyle/>
          <a:p>
            <a:r>
              <a:t>1. 双重遗传打击假说：</a:t>
            </a:r>
          </a:p>
          <a:p>
            <a:r>
              <a:t>- 遗传因素对脑瘫和孤独症的协同作用：脑瘫和孤独症的协同发生可能是由遗传因素共同作用的结果。</a:t>
            </a:r>
          </a:p>
          <a:p>
            <a:r>
              <a:t>- 多种遗传因素的累积效应：遗传因素可能以累积的方式共同作用，增加个体同时患有脑瘫和孤独症的风险。</a:t>
            </a:r>
          </a:p>
          <a:p>
            <a:r>
              <a:t>2. 候选基因研究：</a:t>
            </a:r>
          </a:p>
          <a:p>
            <a:r>
              <a:t>- 关联分析研究：候选基因研究通过关联分析的方法，寻找与脑瘫和孤独症协同发病相关的特定基因变异。</a:t>
            </a:r>
          </a:p>
          <a:p>
            <a:r>
              <a:t>- 基因组学研究：基因组学研究利用全基因组关联分析（GWAS）和基因表达分析等技术，寻找与脑瘫和孤独症协同发病相关的基因变异和基因表达模式。</a:t>
            </a:r>
          </a:p>
          <a:p>
            <a:r>
              <a:t>- 基因测序技术：基因测序技术的发展，使研究人员能够更深入地研究大脑发育相关的基因变异，并寻找与脑瘫和孤独症协同发病相关的基因变异。</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遗传因素：特定基因变异的协同作用</a:t>
            </a:r>
          </a:p>
        </p:txBody>
      </p:sp>
      <p:sp>
        <p:nvSpPr>
          <p:cNvPr id="3" name="Text Placeholder 2"/>
          <p:cNvSpPr>
            <a:spLocks noGrp="1"/>
          </p:cNvSpPr>
          <p:nvPr>
            <p:ph type="body" idx="1"/>
          </p:nvPr>
        </p:nvSpPr>
        <p:spPr/>
        <p:txBody>
          <a:bodyPr/>
          <a:lstStyle/>
          <a:p>
            <a:r>
              <a:t>基因-环境相互作用：</a:t>
            </a:r>
          </a:p>
        </p:txBody>
      </p:sp>
      <p:sp>
        <p:nvSpPr>
          <p:cNvPr id="4" name="Content Placeholder 3"/>
          <p:cNvSpPr>
            <a:spLocks noGrp="1"/>
          </p:cNvSpPr>
          <p:nvPr>
            <p:ph sz="half" idx="2"/>
          </p:nvPr>
        </p:nvSpPr>
        <p:spPr/>
        <p:txBody>
          <a:bodyPr/>
          <a:lstStyle/>
          <a:p>
            <a:r>
              <a:t>1. 早期环境因素的影响：</a:t>
            </a:r>
          </a:p>
          <a:p>
            <a:r>
              <a:t>- 环境因素对脑瘫和孤独症的影响：早期环境因素，如孕前和围产期因素、早产、低出生体重、窒息等，可能影响脑发育，增加脑瘫和孤独症的风险。</a:t>
            </a:r>
          </a:p>
          <a:p>
            <a:r>
              <a:t>- 基因-环境相互作用：基因与环境因素可能相互作用，共同影响脑瘫和孤独症的发病风险。</a:t>
            </a:r>
          </a:p>
          <a:p>
            <a:r>
              <a:t>2. 神经发育异常：</a:t>
            </a:r>
          </a:p>
          <a:p>
            <a:r>
              <a:t>- 神经发育异常的共同机制：脑瘫和孤独症都涉及神经发育异常，可能存在共同的神经生物学机制。</a:t>
            </a:r>
          </a:p>
          <a:p>
            <a:r>
              <a:t>- 神经发育的关键基因：神经发育关键基因的突变或异常表达，可能导致脑瘫和孤独症的共同症状和特征。</a:t>
            </a:r>
          </a:p>
        </p:txBody>
      </p:sp>
      <p:sp>
        <p:nvSpPr>
          <p:cNvPr id="5" name="Text Placeholder 4"/>
          <p:cNvSpPr>
            <a:spLocks noGrp="1"/>
          </p:cNvSpPr>
          <p:nvPr>
            <p:ph type="body" idx="3"/>
          </p:nvPr>
        </p:nvSpPr>
        <p:spPr/>
        <p:txBody>
          <a:bodyPr/>
          <a:lstStyle/>
          <a:p>
            <a:r>
              <a:t>表观遗传学改变：</a:t>
            </a:r>
          </a:p>
        </p:txBody>
      </p:sp>
      <p:sp>
        <p:nvSpPr>
          <p:cNvPr id="6" name="Content Placeholder 5"/>
          <p:cNvSpPr>
            <a:spLocks noGrp="1"/>
          </p:cNvSpPr>
          <p:nvPr>
            <p:ph sz="half" idx="4"/>
          </p:nvPr>
        </p:nvSpPr>
        <p:spPr/>
        <p:txBody>
          <a:bodyPr/>
          <a:lstStyle/>
          <a:p>
            <a:r>
              <a:t>1. DNA甲基化异常：</a:t>
            </a:r>
          </a:p>
          <a:p>
            <a:r>
              <a:t>- DNA甲基化异常的共同机制：脑瘫和孤独症患者中，DNA甲基化异常的发生率较高。</a:t>
            </a:r>
          </a:p>
          <a:p>
            <a:r>
              <a:t>- DNA甲基化标志物的发现：DNA甲基化异常可能作为脑瘫和孤独症的生物标志物，用于诊断和治疗。</a:t>
            </a:r>
          </a:p>
          <a:p>
            <a:r>
              <a:t>2. 组蛋白修饰异常：</a:t>
            </a:r>
          </a:p>
          <a:p>
            <a:r>
              <a:t>- 组蛋白修饰异常的共同机制：脑瘫和孤独症患者中，组蛋白修饰异常的发生率较高。</a:t>
            </a:r>
          </a:p>
          <a:p>
            <a:r>
              <a:t>- 组蛋白修饰标志物的发现：组蛋白修饰异常可能作为脑瘫和孤独症的生物标志物，用于诊断和治疗。</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遗传因素：特定基因变异的协同作用</a:t>
            </a:r>
          </a:p>
        </p:txBody>
      </p:sp>
      <p:sp>
        <p:nvSpPr>
          <p:cNvPr id="3" name="Text Placeholder 2"/>
          <p:cNvSpPr>
            <a:spLocks noGrp="1"/>
          </p:cNvSpPr>
          <p:nvPr>
            <p:ph type="body" idx="1"/>
          </p:nvPr>
        </p:nvSpPr>
        <p:spPr/>
        <p:txBody>
          <a:bodyPr/>
          <a:lstStyle/>
          <a:p>
            <a:r>
              <a:t>遗传异质性：</a:t>
            </a:r>
          </a:p>
        </p:txBody>
      </p:sp>
      <p:sp>
        <p:nvSpPr>
          <p:cNvPr id="4" name="Content Placeholder 3"/>
          <p:cNvSpPr>
            <a:spLocks noGrp="1"/>
          </p:cNvSpPr>
          <p:nvPr>
            <p:ph sz="half" idx="2"/>
          </p:nvPr>
        </p:nvSpPr>
        <p:spPr/>
        <p:txBody>
          <a:bodyPr/>
          <a:lstStyle/>
          <a:p>
            <a:r>
              <a:t>1. 遗传异质性的存在：</a:t>
            </a:r>
          </a:p>
          <a:p>
            <a:r>
              <a:t>- 脑瘫和孤独症具有遗传异质性：脑瘫和孤独症的遗传机制复杂且多样，涉及多种基因和遗传变异。</a:t>
            </a:r>
          </a:p>
          <a:p>
            <a:r>
              <a:t>- 不同的遗传亚型：脑瘫和孤独症可能存在不同的遗传亚型，每种亚型具有独特的遗传特征和临床表现。</a:t>
            </a:r>
          </a:p>
          <a:p>
            <a:r>
              <a:t>2. 遗传异质性的重要性：</a:t>
            </a:r>
          </a:p>
          <a:p>
            <a:r>
              <a:t>- 遗传异质性的认识：认识到脑瘫和孤独症的遗传异质性对于理解疾病的复杂性、制定更有效的治疗策略和个性化医疗具有重要意义。</a:t>
            </a:r>
          </a:p>
          <a:p>
            <a:r>
              <a:t>- 基因分型和精准治疗：对脑瘫和孤独症患者进行基因分型，可以帮助识别不同遗传亚型，并为患者提供更精准的治疗方案。</a:t>
            </a:r>
          </a:p>
        </p:txBody>
      </p:sp>
      <p:sp>
        <p:nvSpPr>
          <p:cNvPr id="5" name="Text Placeholder 4"/>
          <p:cNvSpPr>
            <a:spLocks noGrp="1"/>
          </p:cNvSpPr>
          <p:nvPr>
            <p:ph type="body" idx="3"/>
          </p:nvPr>
        </p:nvSpPr>
        <p:spPr/>
        <p:txBody>
          <a:bodyPr/>
          <a:lstStyle/>
          <a:p>
            <a:r>
              <a:t>整合生物学研究：</a:t>
            </a:r>
          </a:p>
        </p:txBody>
      </p:sp>
      <p:sp>
        <p:nvSpPr>
          <p:cNvPr id="6" name="Content Placeholder 5"/>
          <p:cNvSpPr>
            <a:spLocks noGrp="1"/>
          </p:cNvSpPr>
          <p:nvPr>
            <p:ph sz="half" idx="4"/>
          </p:nvPr>
        </p:nvSpPr>
        <p:spPr/>
        <p:txBody>
          <a:bodyPr/>
          <a:lstStyle/>
          <a:p>
            <a:r>
              <a:t>1. 多学科整合研究：</a:t>
            </a:r>
          </a:p>
          <a:p>
            <a:r>
              <a:t>- 整合多学科研究方法：脑瘫和孤独症的协同发病机制的研究需要整合多种学科的研究方法，包括遗传学、神经科学、发育生物学、表观遗传学等。</a:t>
            </a:r>
          </a:p>
          <a:p>
            <a:r>
              <a:t>- 系统生物学方法：系统生物学方法可以帮助研究人员构建脑瘫和孤独症的分子网络和通路，揭示疾病的复杂机制。</a:t>
            </a:r>
          </a:p>
          <a:p>
            <a:r>
              <a:t>2. 生物标志物的发现：</a:t>
            </a:r>
          </a:p>
          <a:p>
            <a:r>
              <a:t>- 生物标志物的发现：整合生物学研究有助于发现新的生物标志物，用于诊断和监测脑瘫和孤独症。</a:t>
            </a:r>
          </a:p>
          <a:p>
            <a:r>
              <a:t>- 生物标志物的临床应用：生物标志物的发现可以为脑瘫和孤独症的早期诊断、预后评估和治疗靶点的选择提供依据。</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环境因素：产前或围产期损伤的共同影响</a:t>
            </a:r>
          </a:p>
        </p:txBody>
      </p:sp>
      <p:sp>
        <p:nvSpPr>
          <p:cNvPr id="3" name="Subtitle 2"/>
          <p:cNvSpPr>
            <a:spLocks noGrp="1"/>
          </p:cNvSpPr>
          <p:nvPr>
            <p:ph type="subTitle" idx="1"/>
          </p:nvPr>
        </p:nvSpPr>
        <p:spPr/>
        <p:txBody>
          <a:bodyPr/>
          <a:lstStyle/>
          <a:p>
            <a:r>
              <a:t>脑瘫孤独症共发机制解析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环境因素：产前或围产期损伤的共同影响</a:t>
            </a:r>
          </a:p>
        </p:txBody>
      </p:sp>
      <p:sp>
        <p:nvSpPr>
          <p:cNvPr id="3" name="Text Placeholder 2"/>
          <p:cNvSpPr>
            <a:spLocks noGrp="1"/>
          </p:cNvSpPr>
          <p:nvPr>
            <p:ph type="body" idx="1"/>
          </p:nvPr>
        </p:nvSpPr>
        <p:spPr/>
        <p:txBody>
          <a:bodyPr/>
          <a:lstStyle/>
          <a:p>
            <a:r>
              <a:t>产前感染与脑瘫、孤独症的关联</a:t>
            </a:r>
          </a:p>
        </p:txBody>
      </p:sp>
      <p:sp>
        <p:nvSpPr>
          <p:cNvPr id="4" name="Content Placeholder 3"/>
          <p:cNvSpPr>
            <a:spLocks noGrp="1"/>
          </p:cNvSpPr>
          <p:nvPr>
            <p:ph sz="half" idx="2"/>
          </p:nvPr>
        </p:nvSpPr>
        <p:spPr/>
        <p:txBody>
          <a:bodyPr/>
          <a:lstStyle/>
          <a:p>
            <a:r>
              <a:t>1. 孕期感染，特别是巨细胞病毒、弓形虫、风疹病毒、单纯疱疹病毒等感染，可能会增加脑瘫和孤独症的风险。</a:t>
            </a:r>
          </a:p>
          <a:p>
            <a:r>
              <a:t>2. 感染可能导致胎儿脑部发育异常，进而导致脑瘫和孤独症的发生。</a:t>
            </a:r>
          </a:p>
          <a:p>
            <a:r>
              <a:t>3. 孕期感染的严重程度与脑瘫和孤独症的风险呈正相关，感染越严重，风险越高。</a:t>
            </a:r>
          </a:p>
        </p:txBody>
      </p:sp>
      <p:sp>
        <p:nvSpPr>
          <p:cNvPr id="5" name="Text Placeholder 4"/>
          <p:cNvSpPr>
            <a:spLocks noGrp="1"/>
          </p:cNvSpPr>
          <p:nvPr>
            <p:ph type="body" idx="3"/>
          </p:nvPr>
        </p:nvSpPr>
        <p:spPr/>
        <p:txBody>
          <a:bodyPr/>
          <a:lstStyle/>
          <a:p>
            <a:r>
              <a:t>产伤与脑瘫、孤独症的关联</a:t>
            </a:r>
          </a:p>
        </p:txBody>
      </p:sp>
      <p:sp>
        <p:nvSpPr>
          <p:cNvPr id="6" name="Content Placeholder 5"/>
          <p:cNvSpPr>
            <a:spLocks noGrp="1"/>
          </p:cNvSpPr>
          <p:nvPr>
            <p:ph sz="half" idx="4"/>
          </p:nvPr>
        </p:nvSpPr>
        <p:spPr/>
        <p:txBody>
          <a:bodyPr/>
          <a:lstStyle/>
          <a:p>
            <a:r>
              <a:t>1. 产伤，特别是胎儿缺氧、颅内出血等，可能会增加脑瘫和孤独症的风险。</a:t>
            </a:r>
          </a:p>
          <a:p>
            <a:r>
              <a:t>2. 产伤可能导致胎儿脑部损伤，进而导致脑瘫和孤独症的发生。</a:t>
            </a:r>
          </a:p>
          <a:p>
            <a:r>
              <a:t>3. 产伤的严重程度与脑瘫和孤独症的风险呈正相关，损伤越严重，风险越高。</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https://d.book118.com/236111011203010103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113</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脑瘫孤独症共发机制：相互复杂影响</vt:lpstr>
      <vt:lpstr> 脑瘫孤独症共发机制：相互复杂影响</vt:lpstr>
      <vt:lpstr> 脑瘫孤独症共发机制：相互复杂影响</vt:lpstr>
      <vt:lpstr> 脑瘫孤独症共发机制：相互复杂影响</vt:lpstr>
      <vt:lpstr> 神经生物学因素：病理基础相似或相关</vt:lpstr>
      <vt:lpstr> 神经生物学因素：病理基础相似或相关</vt:lpstr>
      <vt:lpstr> 神经生物学因素：病理基础相似或相关</vt:lpstr>
      <vt:lpstr> 神经生物学因素：病理基础相似或相关</vt:lpstr>
      <vt:lpstr> 遗传因素：特定基因变异的协同作用</vt:lpstr>
      <vt:lpstr> 遗传因素：特定基因变异的协同作用</vt:lpstr>
      <vt:lpstr> 遗传因素：特定基因变异的协同作用</vt:lpstr>
      <vt:lpstr> 遗传因素：特定基因变异的协同作用</vt:lpstr>
      <vt:lpstr> 环境因素：产前或围产期损伤的共同影响</vt:lpstr>
      <vt:lpstr> 环境因素：产前或围产期损伤的共同影响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2024-09-29T02:01:32.726</cp:lastPrinted>
  <dcterms:created xsi:type="dcterms:W3CDTF">2024-09-28T18:01:32Z</dcterms:created>
  <dcterms:modified xsi:type="dcterms:W3CDTF">2024-09-28T18:01:34Z</dcterms:modified>
</cp:coreProperties>
</file>