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2"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tags" Target="tags/tag5.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6_5">
  <dgm:title val=""/>
  <dgm:desc val=""/>
  <dgm:catLst>
    <dgm:cat type="accent6" pri="11500"/>
  </dgm:catLst>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node0">
    <dgm:fillClrLst meth="cycle">
      <a:schemeClr val="accent6">
        <a:alpha val="80000"/>
      </a:schemeClr>
    </dgm:fillClrLst>
    <dgm:linClrLst meth="repeat">
      <a:schemeClr val="lt1"/>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6_5">
  <dgm:title val=""/>
  <dgm:desc val=""/>
  <dgm:catLst>
    <dgm:cat type="accent6" pri="11500"/>
  </dgm:catLst>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node0">
    <dgm:fillClrLst meth="cycle">
      <a:schemeClr val="accent6">
        <a:alpha val="80000"/>
      </a:schemeClr>
    </dgm:fillClrLst>
    <dgm:linClrLst meth="repeat">
      <a:schemeClr val="lt1"/>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D53C5D-ACE5-41FD-9F62-C2AC0BDE51AE}" type="doc">
      <dgm:prSet loTypeId="urn:microsoft.com/office/officeart/2005/8/layout/hProcess9" loCatId="process" qsTypeId="urn:microsoft.com/office/officeart/2005/8/quickstyle/simple2" qsCatId="simple" csTypeId="urn:microsoft.com/office/officeart/2005/8/colors/accent6_5" csCatId="accent6" phldr="1"/>
      <dgm:spPr/>
      <dgm:t>
        <a:bodyPr/>
        <a:lstStyle/>
        <a:p/>
      </dgm:t>
    </dgm:pt>
    <dgm:pt modelId="{E474622D-670A-4F0C-B7C8-73FFB58982CC}" type="parTrans" cxnId="{050E39F3-E111-4A05-AD69-BC90FEEC8D00}">
      <dgm:prSet/>
      <dgm:spPr/>
      <dgm:t>
        <a:bodyPr/>
        <a:lstStyle/>
        <a:p>
          <a:endParaRPr lang="zh-CN" altLang="en-US"/>
        </a:p>
      </dgm:t>
    </dgm:pt>
    <dgm:pt modelId="{35589025-6FBD-48D7-B209-8077E8D9218F}">
      <dgm:prSet phldrT="[文本]" custT="1"/>
      <dgm:spPr>
        <a:solidFill>
          <a:srgbClr val="92D050">
            <a:alpha val="90000"/>
          </a:srgbClr>
        </a:solidFill>
        <a:ln w="19050" cap="flat" cmpd="sng" algn="ctr">
          <a:solidFill>
            <a:schemeClr val="lt1">
              <a:hueOff val="0"/>
              <a:satOff val="0"/>
              <a:lumOff val="0"/>
              <a:alphaOff val="0"/>
            </a:schemeClr>
          </a:solidFill>
          <a:prstDash val="solid"/>
          <a:miter lim="800000"/>
        </a:ln>
      </dgm:spPr>
      <dgm:t>
        <a:bodyPr/>
        <a:lstStyle/>
        <a:p>
          <a:r>
            <a:rPr lang="zh-CN" altLang="en-US" sz="2000"/>
            <a:t>挑选典型职位</a:t>
          </a:r>
        </a:p>
      </dgm:t>
    </dgm:pt>
    <dgm:pt modelId="{550FA4BA-8E3A-4134-A2B5-E4F33364DD6A}" type="sibTrans" cxnId="{050E39F3-E111-4A05-AD69-BC90FEEC8D00}">
      <dgm:prSet/>
      <dgm:spPr/>
      <dgm:t>
        <a:bodyPr/>
        <a:lstStyle/>
        <a:p>
          <a:endParaRPr lang="zh-CN" altLang="en-US"/>
        </a:p>
      </dgm:t>
    </dgm:pt>
    <dgm:pt modelId="{7A9541CF-BE4A-404C-892E-396CC2B84A6B}" type="parTrans" cxnId="{A7D84532-7888-45EE-8F63-372CC6184B96}">
      <dgm:prSet/>
      <dgm:spPr/>
      <dgm:t>
        <a:bodyPr/>
        <a:lstStyle/>
        <a:p>
          <a:endParaRPr lang="zh-CN" altLang="en-US"/>
        </a:p>
      </dgm:t>
    </dgm:pt>
    <dgm:pt modelId="{E6E12C84-4C54-4F63-85E3-0C1CEC7D1F40}">
      <dgm:prSet phldrT="[文本]" custT="1"/>
      <dgm:spPr>
        <a:solidFill>
          <a:srgbClr val="00B0F0">
            <a:alpha val="82000"/>
          </a:srgbClr>
        </a:solidFill>
        <a:ln w="19050" cap="flat" cmpd="sng" algn="ctr">
          <a:solidFill>
            <a:schemeClr val="lt1">
              <a:hueOff val="0"/>
              <a:satOff val="0"/>
              <a:lumOff val="0"/>
              <a:alphaOff val="0"/>
            </a:schemeClr>
          </a:solidFill>
          <a:prstDash val="solid"/>
          <a:miter lim="800000"/>
        </a:ln>
      </dgm:spPr>
      <dgm:t>
        <a:bodyPr/>
        <a:lstStyle/>
        <a:p>
          <a:r>
            <a:rPr lang="zh-CN" altLang="en-US" sz="2000"/>
            <a:t>确定职位评价方法</a:t>
          </a:r>
        </a:p>
      </dgm:t>
    </dgm:pt>
    <dgm:pt modelId="{217842D3-D9B9-408B-96AF-2901DD0F68E3}" type="sibTrans" cxnId="{A7D84532-7888-45EE-8F63-372CC6184B96}">
      <dgm:prSet/>
      <dgm:spPr/>
      <dgm:t>
        <a:bodyPr/>
        <a:lstStyle/>
        <a:p>
          <a:endParaRPr lang="zh-CN" altLang="en-US"/>
        </a:p>
      </dgm:t>
    </dgm:pt>
    <dgm:pt modelId="{F7197183-072D-41C2-8FFB-CDBF4B630B0C}" type="parTrans" cxnId="{E18F326C-259F-4686-BA11-1FC28A77929F}">
      <dgm:prSet/>
      <dgm:spPr/>
      <dgm:t>
        <a:bodyPr/>
        <a:lstStyle/>
        <a:p>
          <a:endParaRPr lang="zh-CN" altLang="en-US"/>
        </a:p>
      </dgm:t>
    </dgm:pt>
    <dgm:pt modelId="{10C3E69F-C32E-4530-A0DB-F77AAAA8FB3C}">
      <dgm:prSet phldrT="[文本]" custT="1"/>
      <dgm:spPr>
        <a:solidFill>
          <a:srgbClr val="7030A0">
            <a:alpha val="74000"/>
          </a:srgbClr>
        </a:solidFill>
        <a:ln w="19050" cap="flat" cmpd="sng" algn="ctr">
          <a:solidFill>
            <a:schemeClr val="lt1">
              <a:hueOff val="0"/>
              <a:satOff val="0"/>
              <a:lumOff val="0"/>
              <a:alphaOff val="0"/>
            </a:schemeClr>
          </a:solidFill>
          <a:prstDash val="solid"/>
          <a:miter lim="800000"/>
        </a:ln>
      </dgm:spPr>
      <dgm:t>
        <a:bodyPr/>
        <a:lstStyle/>
        <a:p>
          <a:r>
            <a:rPr lang="zh-CN" altLang="en-US" sz="2000"/>
            <a:t>建立职位评价委员会</a:t>
          </a:r>
        </a:p>
      </dgm:t>
    </dgm:pt>
    <dgm:pt modelId="{290DC755-8434-4C90-9686-53361725FBBD}" type="sibTrans" cxnId="{E18F326C-259F-4686-BA11-1FC28A77929F}">
      <dgm:prSet/>
      <dgm:spPr/>
      <dgm:t>
        <a:bodyPr/>
        <a:lstStyle/>
        <a:p>
          <a:endParaRPr lang="zh-CN" altLang="en-US"/>
        </a:p>
      </dgm:t>
    </dgm:pt>
    <dgm:pt modelId="{6A3E8A2B-14F0-4118-8623-4414F1426921}" type="parTrans" cxnId="{2C52613B-0478-4EBB-ABA3-C22F31AD1B27}">
      <dgm:prSet/>
      <dgm:spPr/>
      <dgm:t>
        <a:bodyPr/>
        <a:lstStyle/>
        <a:p>
          <a:endParaRPr lang="zh-CN" altLang="en-US"/>
        </a:p>
      </dgm:t>
    </dgm:pt>
    <dgm:pt modelId="{AA5AAC5B-94A9-4055-B38C-CF6A0F4DB7E9}">
      <dgm:prSet phldrT="[文本]" custT="1"/>
      <dgm:spPr>
        <a:solidFill>
          <a:schemeClr val="accent6">
            <a:alpha val="90000"/>
            <a:hueOff val="0"/>
            <a:satOff val="0"/>
            <a:lumOff val="0"/>
            <a:alphaOff val="-24000"/>
          </a:schemeClr>
        </a:solidFill>
        <a:ln w="19050" cap="flat" cmpd="sng" algn="ctr">
          <a:solidFill>
            <a:schemeClr val="lt1">
              <a:hueOff val="0"/>
              <a:satOff val="0"/>
              <a:lumOff val="0"/>
              <a:alphaOff val="0"/>
            </a:schemeClr>
          </a:solidFill>
          <a:prstDash val="solid"/>
          <a:miter lim="800000"/>
        </a:ln>
      </dgm:spPr>
      <dgm:t>
        <a:bodyPr/>
        <a:lstStyle/>
        <a:p>
          <a:r>
            <a:rPr lang="zh-CN" altLang="en-US" sz="2000"/>
            <a:t>对职位评价人员进行培训</a:t>
          </a:r>
        </a:p>
      </dgm:t>
    </dgm:pt>
    <dgm:pt modelId="{16E5D603-651B-4D7D-8A6E-6FA7AD12881C}" type="sibTrans" cxnId="{2C52613B-0478-4EBB-ABA3-C22F31AD1B27}">
      <dgm:prSet/>
      <dgm:spPr/>
      <dgm:t>
        <a:bodyPr/>
        <a:lstStyle/>
        <a:p>
          <a:endParaRPr lang="zh-CN" altLang="en-US"/>
        </a:p>
      </dgm:t>
    </dgm:pt>
    <dgm:pt modelId="{4B8A2EA7-B5FC-4F47-90C1-C65537BEEFB4}" type="parTrans" cxnId="{DC28C131-D16F-428C-8E53-601E1BE32111}">
      <dgm:prSet/>
      <dgm:spPr/>
      <dgm:t>
        <a:bodyPr/>
        <a:lstStyle/>
        <a:p>
          <a:endParaRPr lang="zh-CN" altLang="en-US"/>
        </a:p>
      </dgm:t>
    </dgm:pt>
    <dgm:pt modelId="{FEE452AA-F15D-41F0-829B-ECB6E7D3DEEB}">
      <dgm:prSet phldrT="[文本]" custT="1"/>
      <dgm:spPr>
        <a:solidFill>
          <a:srgbClr val="FF0000">
            <a:alpha val="58000"/>
          </a:srgbClr>
        </a:solidFill>
        <a:ln w="19050" cap="flat" cmpd="sng" algn="ctr">
          <a:solidFill>
            <a:schemeClr val="lt1">
              <a:hueOff val="0"/>
              <a:satOff val="0"/>
              <a:lumOff val="0"/>
              <a:alphaOff val="0"/>
            </a:schemeClr>
          </a:solidFill>
          <a:prstDash val="solid"/>
          <a:miter lim="800000"/>
        </a:ln>
      </dgm:spPr>
      <dgm:t>
        <a:bodyPr/>
        <a:lstStyle/>
        <a:p>
          <a:r>
            <a:rPr lang="zh-CN" altLang="en-US" sz="2000"/>
            <a:t>对职位进行评价</a:t>
          </a:r>
        </a:p>
      </dgm:t>
    </dgm:pt>
    <dgm:pt modelId="{D36032A3-3F89-4A92-8330-FB87E9A1BE42}" type="sibTrans" cxnId="{DC28C131-D16F-428C-8E53-601E1BE32111}">
      <dgm:prSet/>
      <dgm:spPr/>
      <dgm:t>
        <a:bodyPr/>
        <a:lstStyle/>
        <a:p>
          <a:endParaRPr lang="zh-CN" altLang="en-US"/>
        </a:p>
      </dgm:t>
    </dgm:pt>
    <dgm:pt modelId="{FCB6C7EA-7994-4B37-B9D2-5C52CC517CCB}" type="parTrans" cxnId="{5B93BE24-2D7F-4A98-A8D4-07B0D54C997B}">
      <dgm:prSet/>
      <dgm:spPr/>
      <dgm:t>
        <a:bodyPr/>
        <a:lstStyle/>
        <a:p>
          <a:endParaRPr lang="zh-CN" altLang="en-US"/>
        </a:p>
      </dgm:t>
    </dgm:pt>
    <dgm:pt modelId="{D6F12847-6BD8-48A4-8CEC-4E846CA2D14E}">
      <dgm:prSet phldrT="[文本]" custT="1"/>
      <dgm:spPr>
        <a:solidFill>
          <a:schemeClr val="accent2"/>
        </a:solidFill>
        <a:ln w="19050" cap="flat" cmpd="sng" algn="ctr">
          <a:solidFill>
            <a:schemeClr val="lt1">
              <a:hueOff val="0"/>
              <a:satOff val="0"/>
              <a:lumOff val="0"/>
              <a:alphaOff val="0"/>
            </a:schemeClr>
          </a:solidFill>
          <a:prstDash val="solid"/>
          <a:miter lim="800000"/>
        </a:ln>
      </dgm:spPr>
      <dgm:t>
        <a:bodyPr/>
        <a:lstStyle/>
        <a:p>
          <a:r>
            <a:rPr lang="zh-CN" sz="2000">
              <a:latin typeface="+mn-ea"/>
              <a:ea typeface="+mn-ea"/>
            </a:rPr>
            <a:t>与员工</a:t>
          </a:r>
          <a:r>
            <a:rPr lang="zh-CN" sz="2000" smtClean="0">
              <a:latin typeface="+mn-ea"/>
              <a:ea typeface="+mn-ea"/>
            </a:rPr>
            <a:t>交流</a:t>
          </a:r>
          <a:r>
            <a:rPr lang="zh-CN" altLang="en-US" sz="2000" smtClean="0">
              <a:latin typeface="+mn-ea"/>
              <a:ea typeface="+mn-ea"/>
            </a:rPr>
            <a:t>，</a:t>
          </a:r>
          <a:r>
            <a:rPr lang="zh-CN" sz="2000" smtClean="0">
              <a:latin typeface="+mn-ea"/>
              <a:ea typeface="+mn-ea"/>
            </a:rPr>
            <a:t>建立</a:t>
          </a:r>
          <a:r>
            <a:rPr lang="zh-CN" sz="2000">
              <a:latin typeface="+mn-ea"/>
              <a:ea typeface="+mn-ea"/>
            </a:rPr>
            <a:t>申诉机制</a:t>
          </a:r>
          <a:endParaRPr lang="zh-CN" altLang="en-US" sz="2000">
            <a:latin typeface="+mn-ea"/>
            <a:ea typeface="+mn-ea"/>
          </a:endParaRPr>
        </a:p>
      </dgm:t>
    </dgm:pt>
    <dgm:pt modelId="{26EDE38B-3A07-4D6E-9194-BF83CF4E7DD4}" type="sibTrans" cxnId="{5B93BE24-2D7F-4A98-A8D4-07B0D54C997B}">
      <dgm:prSet/>
      <dgm:spPr/>
      <dgm:t>
        <a:bodyPr/>
        <a:lstStyle/>
        <a:p>
          <a:endParaRPr lang="zh-CN" altLang="en-US"/>
        </a:p>
      </dgm:t>
    </dgm:pt>
    <dgm:pt modelId="{C8AE3ED4-2C80-492C-9EEC-D429AA448141}" type="pres">
      <dgm:prSet presAssocID="{67D53C5D-ACE5-41FD-9F62-C2AC0BDE51AE}" presName="CompostProcess">
        <dgm:presLayoutVars>
          <dgm:dir/>
          <dgm:resizeHandles val="exact"/>
        </dgm:presLayoutVars>
      </dgm:prSet>
      <dgm:spPr/>
      <dgm:t>
        <a:bodyPr/>
        <a:lstStyle/>
        <a:p/>
      </dgm:t>
    </dgm:pt>
    <dgm:pt modelId="{34016A8E-DB2E-4A5C-8BE7-525326023482}" type="pres">
      <dgm:prSet presAssocID="{67D53C5D-ACE5-41FD-9F62-C2AC0BDE51AE}" presName="arrow" presStyleLbl="bgShp" presStyleCnt="1"/>
      <dgm:spPr>
        <a:solidFill>
          <a:srgbClr val="002060"/>
        </a:solidFill>
      </dgm:spPr>
      <dgm:t>
        <a:bodyPr/>
        <a:lstStyle/>
        <a:p/>
      </dgm:t>
    </dgm:pt>
    <dgm:pt modelId="{E57DA122-4273-4384-8D6D-957DE8A49444}" type="pres">
      <dgm:prSet presAssocID="{67D53C5D-ACE5-41FD-9F62-C2AC0BDE51AE}" presName="linearProcess"/>
      <dgm:spPr/>
      <dgm:t>
        <a:bodyPr/>
        <a:lstStyle/>
        <a:p/>
      </dgm:t>
    </dgm:pt>
    <dgm:pt modelId="{8D185BE3-07E1-4008-A00B-D0D90F021759}" type="pres">
      <dgm:prSet presAssocID="{35589025-6FBD-48D7-B209-8077E8D9218F}" presName="textNode" presStyleLbl="node1" presStyleCnt="6">
        <dgm:presLayoutVars>
          <dgm:bulletEnabled val="1"/>
        </dgm:presLayoutVars>
      </dgm:prSet>
      <dgm:spPr/>
      <dgm:t>
        <a:bodyPr/>
        <a:lstStyle/>
        <a:p>
          <a:endParaRPr lang="zh-CN" altLang="en-US"/>
        </a:p>
      </dgm:t>
    </dgm:pt>
    <dgm:pt modelId="{301ACDD7-DCF5-4F85-8722-E5D6C7AC81B9}" type="pres">
      <dgm:prSet presAssocID="{550FA4BA-8E3A-4134-A2B5-E4F33364DD6A}" presName="sibTrans"/>
      <dgm:spPr/>
      <dgm:t>
        <a:bodyPr/>
        <a:lstStyle/>
        <a:p/>
      </dgm:t>
    </dgm:pt>
    <dgm:pt modelId="{6A6903E7-747D-4BB9-A9A0-927B407CCF31}" type="pres">
      <dgm:prSet presAssocID="{E6E12C84-4C54-4F63-85E3-0C1CEC7D1F40}" presName="textNode" presStyleLbl="node1" presStyleIdx="1" presStyleCnt="6">
        <dgm:presLayoutVars>
          <dgm:bulletEnabled val="1"/>
        </dgm:presLayoutVars>
      </dgm:prSet>
      <dgm:spPr/>
      <dgm:t>
        <a:bodyPr/>
        <a:lstStyle/>
        <a:p>
          <a:endParaRPr lang="zh-CN" altLang="en-US"/>
        </a:p>
      </dgm:t>
    </dgm:pt>
    <dgm:pt modelId="{3A842E53-2A35-487F-A808-C47AD98875B1}" type="pres">
      <dgm:prSet presAssocID="{217842D3-D9B9-408B-96AF-2901DD0F68E3}" presName="sibTrans"/>
      <dgm:spPr/>
      <dgm:t>
        <a:bodyPr/>
        <a:lstStyle/>
        <a:p/>
      </dgm:t>
    </dgm:pt>
    <dgm:pt modelId="{17D86135-CB0D-4272-9365-0A32105867E8}" type="pres">
      <dgm:prSet presAssocID="{10C3E69F-C32E-4530-A0DB-F77AAAA8FB3C}" presName="textNode" presStyleLbl="node1" presStyleIdx="2" presStyleCnt="6">
        <dgm:presLayoutVars>
          <dgm:bulletEnabled val="1"/>
        </dgm:presLayoutVars>
      </dgm:prSet>
      <dgm:spPr/>
      <dgm:t>
        <a:bodyPr/>
        <a:lstStyle/>
        <a:p>
          <a:endParaRPr lang="zh-CN" altLang="en-US"/>
        </a:p>
      </dgm:t>
    </dgm:pt>
    <dgm:pt modelId="{31E0ACA7-A4AA-44AB-BB56-DE419B9E4BF0}" type="pres">
      <dgm:prSet presAssocID="{290DC755-8434-4C90-9686-53361725FBBD}" presName="sibTrans"/>
      <dgm:spPr/>
      <dgm:t>
        <a:bodyPr/>
        <a:lstStyle/>
        <a:p/>
      </dgm:t>
    </dgm:pt>
    <dgm:pt modelId="{97E8110B-70BF-48C9-97EF-0C49EE4FBD7E}" type="pres">
      <dgm:prSet presAssocID="{AA5AAC5B-94A9-4055-B38C-CF6A0F4DB7E9}" presName="textNode" presStyleLbl="node1" presStyleIdx="3" presStyleCnt="6">
        <dgm:presLayoutVars>
          <dgm:bulletEnabled val="1"/>
        </dgm:presLayoutVars>
      </dgm:prSet>
      <dgm:spPr/>
      <dgm:t>
        <a:bodyPr/>
        <a:lstStyle/>
        <a:p>
          <a:endParaRPr lang="zh-CN" altLang="en-US"/>
        </a:p>
      </dgm:t>
    </dgm:pt>
    <dgm:pt modelId="{28B47932-5876-4736-8727-79B029571393}" type="pres">
      <dgm:prSet presAssocID="{16E5D603-651B-4D7D-8A6E-6FA7AD12881C}" presName="sibTrans"/>
      <dgm:spPr/>
      <dgm:t>
        <a:bodyPr/>
        <a:lstStyle/>
        <a:p/>
      </dgm:t>
    </dgm:pt>
    <dgm:pt modelId="{F4C6A0B2-3DF8-420F-B114-5277162B3D7E}" type="pres">
      <dgm:prSet presAssocID="{FEE452AA-F15D-41F0-829B-ECB6E7D3DEEB}" presName="textNode" presStyleLbl="node1" presStyleIdx="4" presStyleCnt="6">
        <dgm:presLayoutVars>
          <dgm:bulletEnabled val="1"/>
        </dgm:presLayoutVars>
      </dgm:prSet>
      <dgm:spPr/>
      <dgm:t>
        <a:bodyPr/>
        <a:lstStyle/>
        <a:p>
          <a:endParaRPr lang="zh-CN" altLang="en-US"/>
        </a:p>
      </dgm:t>
    </dgm:pt>
    <dgm:pt modelId="{9EA86382-AECD-41A0-A70A-37E9EC5E7F99}" type="pres">
      <dgm:prSet presAssocID="{D36032A3-3F89-4A92-8330-FB87E9A1BE42}" presName="sibTrans"/>
      <dgm:spPr/>
      <dgm:t>
        <a:bodyPr/>
        <a:lstStyle/>
        <a:p/>
      </dgm:t>
    </dgm:pt>
    <dgm:pt modelId="{8C2D9388-4B03-42ED-960A-59AB50C0B823}" type="pres">
      <dgm:prSet presAssocID="{D6F12847-6BD8-48A4-8CEC-4E846CA2D14E}" presName="textNode" presStyleLbl="node1" presStyleIdx="5" presStyleCnt="6">
        <dgm:presLayoutVars>
          <dgm:bulletEnabled val="1"/>
        </dgm:presLayoutVars>
      </dgm:prSet>
      <dgm:spPr/>
      <dgm:t>
        <a:bodyPr/>
        <a:lstStyle/>
        <a:p>
          <a:endParaRPr lang="zh-CN" altLang="en-US"/>
        </a:p>
      </dgm:t>
    </dgm:pt>
  </dgm:ptLst>
  <dgm:cxnLst>
    <dgm:cxn modelId="{050E39F3-E111-4A05-AD69-BC90FEEC8D00}" srcId="{67D53C5D-ACE5-41FD-9F62-C2AC0BDE51AE}" destId="{35589025-6FBD-48D7-B209-8077E8D9218F}" srcOrd="0" destOrd="0" parTransId="{E474622D-670A-4F0C-B7C8-73FFB58982CC}" sibTransId="{550FA4BA-8E3A-4134-A2B5-E4F33364DD6A}"/>
    <dgm:cxn modelId="{A7D84532-7888-45EE-8F63-372CC6184B96}" srcId="{67D53C5D-ACE5-41FD-9F62-C2AC0BDE51AE}" destId="{E6E12C84-4C54-4F63-85E3-0C1CEC7D1F40}" srcOrd="1" destOrd="0" parTransId="{7A9541CF-BE4A-404C-892E-396CC2B84A6B}" sibTransId="{217842D3-D9B9-408B-96AF-2901DD0F68E3}"/>
    <dgm:cxn modelId="{E18F326C-259F-4686-BA11-1FC28A77929F}" srcId="{67D53C5D-ACE5-41FD-9F62-C2AC0BDE51AE}" destId="{10C3E69F-C32E-4530-A0DB-F77AAAA8FB3C}" srcOrd="2" destOrd="0" parTransId="{F7197183-072D-41C2-8FFB-CDBF4B630B0C}" sibTransId="{290DC755-8434-4C90-9686-53361725FBBD}"/>
    <dgm:cxn modelId="{2C52613B-0478-4EBB-ABA3-C22F31AD1B27}" srcId="{67D53C5D-ACE5-41FD-9F62-C2AC0BDE51AE}" destId="{AA5AAC5B-94A9-4055-B38C-CF6A0F4DB7E9}" srcOrd="3" destOrd="0" parTransId="{6A3E8A2B-14F0-4118-8623-4414F1426921}" sibTransId="{16E5D603-651B-4D7D-8A6E-6FA7AD12881C}"/>
    <dgm:cxn modelId="{DC28C131-D16F-428C-8E53-601E1BE32111}" srcId="{67D53C5D-ACE5-41FD-9F62-C2AC0BDE51AE}" destId="{FEE452AA-F15D-41F0-829B-ECB6E7D3DEEB}" srcOrd="4" destOrd="0" parTransId="{4B8A2EA7-B5FC-4F47-90C1-C65537BEEFB4}" sibTransId="{D36032A3-3F89-4A92-8330-FB87E9A1BE42}"/>
    <dgm:cxn modelId="{5B93BE24-2D7F-4A98-A8D4-07B0D54C997B}" srcId="{67D53C5D-ACE5-41FD-9F62-C2AC0BDE51AE}" destId="{D6F12847-6BD8-48A4-8CEC-4E846CA2D14E}" srcOrd="5" destOrd="0" parTransId="{FCB6C7EA-7994-4B37-B9D2-5C52CC517CCB}" sibTransId="{26EDE38B-3A07-4D6E-9194-BF83CF4E7DD4}"/>
    <dgm:cxn modelId="{2A946C2B-E1EF-4A6C-95D3-EEAD5347ACA5}" type="presOf" srcId="{67D53C5D-ACE5-41FD-9F62-C2AC0BDE51AE}" destId="{C8AE3ED4-2C80-492C-9EEC-D429AA448141}" srcOrd="0" destOrd="0" presId="urn:microsoft.com/office/officeart/2005/8/layout/hProcess9"/>
    <dgm:cxn modelId="{517CD7A0-3FC8-456C-82CB-6293AED7B105}" type="presParOf" srcId="{C8AE3ED4-2C80-492C-9EEC-D429AA448141}" destId="{34016A8E-DB2E-4A5C-8BE7-525326023482}" srcOrd="0" destOrd="0" presId="urn:microsoft.com/office/officeart/2005/8/layout/hProcess9"/>
    <dgm:cxn modelId="{11820B61-A1AF-4B37-B808-430C3DEC1685}" type="presParOf" srcId="{C8AE3ED4-2C80-492C-9EEC-D429AA448141}" destId="{E57DA122-4273-4384-8D6D-957DE8A49444}" srcOrd="1" destOrd="0" presId="urn:microsoft.com/office/officeart/2005/8/layout/hProcess9"/>
    <dgm:cxn modelId="{448A67C5-9F8D-4705-9283-1DC8D91593BD}" type="presParOf" srcId="{E57DA122-4273-4384-8D6D-957DE8A49444}" destId="{8D185BE3-07E1-4008-A00B-D0D90F021759}" srcOrd="0" destOrd="0" presId="urn:microsoft.com/office/officeart/2005/8/layout/hProcess9"/>
    <dgm:cxn modelId="{E00F7F2A-E823-45FF-881E-553BF8DEDDE2}" type="presOf" srcId="{35589025-6FBD-48D7-B209-8077E8D9218F}" destId="{8D185BE3-07E1-4008-A00B-D0D90F021759}" srcOrd="0" destOrd="0" presId="urn:microsoft.com/office/officeart/2005/8/layout/hProcess9"/>
    <dgm:cxn modelId="{588D374A-77F5-4536-A65B-A0E7B4F69DD9}" type="presParOf" srcId="{E57DA122-4273-4384-8D6D-957DE8A49444}" destId="{301ACDD7-DCF5-4F85-8722-E5D6C7AC81B9}" srcOrd="1" destOrd="0" presId="urn:microsoft.com/office/officeart/2005/8/layout/hProcess9"/>
    <dgm:cxn modelId="{FF19A3E2-7936-4EC8-81D5-C59482DABD2C}" type="presParOf" srcId="{E57DA122-4273-4384-8D6D-957DE8A49444}" destId="{6A6903E7-747D-4BB9-A9A0-927B407CCF31}" srcOrd="2" destOrd="0" presId="urn:microsoft.com/office/officeart/2005/8/layout/hProcess9"/>
    <dgm:cxn modelId="{3B5E9D0D-BD07-45F0-94B4-A12CD6E5AFB0}" type="presOf" srcId="{E6E12C84-4C54-4F63-85E3-0C1CEC7D1F40}" destId="{6A6903E7-747D-4BB9-A9A0-927B407CCF31}" srcOrd="0" destOrd="0" presId="urn:microsoft.com/office/officeart/2005/8/layout/hProcess9"/>
    <dgm:cxn modelId="{7DC26CCF-1776-437B-8C75-151418B48B39}" type="presParOf" srcId="{E57DA122-4273-4384-8D6D-957DE8A49444}" destId="{3A842E53-2A35-487F-A808-C47AD98875B1}" srcOrd="3" destOrd="0" presId="urn:microsoft.com/office/officeart/2005/8/layout/hProcess9"/>
    <dgm:cxn modelId="{43DA3C3D-D83B-4482-AFC2-7E0BA80CD0F9}" type="presParOf" srcId="{E57DA122-4273-4384-8D6D-957DE8A49444}" destId="{17D86135-CB0D-4272-9365-0A32105867E8}" srcOrd="4" destOrd="0" presId="urn:microsoft.com/office/officeart/2005/8/layout/hProcess9"/>
    <dgm:cxn modelId="{A1FAA84A-C865-499D-8C70-94D653175B44}" type="presOf" srcId="{10C3E69F-C32E-4530-A0DB-F77AAAA8FB3C}" destId="{17D86135-CB0D-4272-9365-0A32105867E8}" srcOrd="0" destOrd="0" presId="urn:microsoft.com/office/officeart/2005/8/layout/hProcess9"/>
    <dgm:cxn modelId="{556BF51F-0B88-4DFC-B08F-02A963E863B0}" type="presParOf" srcId="{E57DA122-4273-4384-8D6D-957DE8A49444}" destId="{31E0ACA7-A4AA-44AB-BB56-DE419B9E4BF0}" srcOrd="5" destOrd="0" presId="urn:microsoft.com/office/officeart/2005/8/layout/hProcess9"/>
    <dgm:cxn modelId="{84F2DA15-82F0-4317-8EE9-30AF0E550E64}" type="presParOf" srcId="{E57DA122-4273-4384-8D6D-957DE8A49444}" destId="{97E8110B-70BF-48C9-97EF-0C49EE4FBD7E}" srcOrd="6" destOrd="0" presId="urn:microsoft.com/office/officeart/2005/8/layout/hProcess9"/>
    <dgm:cxn modelId="{54ED430F-446E-44BB-A490-B9AC3143BEDF}" type="presOf" srcId="{AA5AAC5B-94A9-4055-B38C-CF6A0F4DB7E9}" destId="{97E8110B-70BF-48C9-97EF-0C49EE4FBD7E}" srcOrd="0" destOrd="0" presId="urn:microsoft.com/office/officeart/2005/8/layout/hProcess9"/>
    <dgm:cxn modelId="{0DEEAEF7-ADD7-49A2-92E9-9C7E1212FFAC}" type="presParOf" srcId="{E57DA122-4273-4384-8D6D-957DE8A49444}" destId="{28B47932-5876-4736-8727-79B029571393}" srcOrd="7" destOrd="0" presId="urn:microsoft.com/office/officeart/2005/8/layout/hProcess9"/>
    <dgm:cxn modelId="{3A5637D7-1479-4426-BE69-FC834DD3D6A9}" type="presParOf" srcId="{E57DA122-4273-4384-8D6D-957DE8A49444}" destId="{F4C6A0B2-3DF8-420F-B114-5277162B3D7E}" srcOrd="8" destOrd="0" presId="urn:microsoft.com/office/officeart/2005/8/layout/hProcess9"/>
    <dgm:cxn modelId="{EF7AB6F1-B454-41BF-B5D2-994565F177AA}" type="presOf" srcId="{FEE452AA-F15D-41F0-829B-ECB6E7D3DEEB}" destId="{F4C6A0B2-3DF8-420F-B114-5277162B3D7E}" srcOrd="0" destOrd="0" presId="urn:microsoft.com/office/officeart/2005/8/layout/hProcess9"/>
    <dgm:cxn modelId="{042199C9-FA14-4763-AB04-7D27702F35E9}" type="presParOf" srcId="{E57DA122-4273-4384-8D6D-957DE8A49444}" destId="{9EA86382-AECD-41A0-A70A-37E9EC5E7F99}" srcOrd="9" destOrd="0" presId="urn:microsoft.com/office/officeart/2005/8/layout/hProcess9"/>
    <dgm:cxn modelId="{63ED861F-8F3E-45FF-AC9A-55BD70B35366}" type="presParOf" srcId="{E57DA122-4273-4384-8D6D-957DE8A49444}" destId="{8C2D9388-4B03-42ED-960A-59AB50C0B823}" srcOrd="10" destOrd="0" presId="urn:microsoft.com/office/officeart/2005/8/layout/hProcess9"/>
    <dgm:cxn modelId="{AD1DC9D4-B798-4FB4-86E2-7C07FE367EA2}" type="presOf" srcId="{D6F12847-6BD8-48A4-8CEC-4E846CA2D14E}" destId="{8C2D9388-4B03-42ED-960A-59AB50C0B823}" srcOrd="0" destOrd="0" presId="urn:microsoft.com/office/officeart/2005/8/layout/hProcess9"/>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D53C5D-ACE5-41FD-9F62-C2AC0BDE51AE}" type="doc">
      <dgm:prSet loTypeId="urn:microsoft.com/office/officeart/2009/3/layout/StepUpProcess" loCatId="process" qsTypeId="urn:microsoft.com/office/officeart/2005/8/quickstyle/simple2" qsCatId="simple" csTypeId="urn:microsoft.com/office/officeart/2005/8/colors/accent6_5" csCatId="accent6" phldr="1"/>
      <dgm:spPr/>
      <dgm:t>
        <a:bodyPr/>
        <a:lstStyle/>
        <a:p/>
      </dgm:t>
    </dgm:pt>
    <dgm:pt modelId="{E474622D-670A-4F0C-B7C8-73FFB58982CC}" type="parTrans" cxnId="{CA1A89C6-15C1-46F3-B318-9EC44D14B38B}">
      <dgm:prSet/>
      <dgm:spPr/>
      <dgm:t>
        <a:bodyPr/>
        <a:lstStyle/>
        <a:p>
          <a:endParaRPr lang="zh-CN" altLang="en-US"/>
        </a:p>
      </dgm:t>
    </dgm:pt>
    <dgm:pt modelId="{35589025-6FBD-48D7-B209-8077E8D9218F}">
      <dgm:prSet phldrT="[文本]" custT="1"/>
      <dgm:spPr>
        <a:noFill/>
        <a:ln>
          <a:noFill/>
        </a:ln>
      </dgm:spPr>
      <dgm:t>
        <a:bodyPr/>
        <a:lstStyle/>
        <a:p>
          <a:r>
            <a:rPr lang="zh-CN" sz="2000"/>
            <a:t>获取职位信息</a:t>
          </a:r>
          <a:endParaRPr lang="zh-CN" altLang="en-US" sz="2000"/>
        </a:p>
      </dgm:t>
    </dgm:pt>
    <dgm:pt modelId="{550FA4BA-8E3A-4134-A2B5-E4F33364DD6A}" type="sibTrans" cxnId="{CA1A89C6-15C1-46F3-B318-9EC44D14B38B}">
      <dgm:prSet/>
      <dgm:spPr/>
      <dgm:t>
        <a:bodyPr/>
        <a:lstStyle/>
        <a:p>
          <a:endParaRPr lang="zh-CN" altLang="en-US"/>
        </a:p>
      </dgm:t>
    </dgm:pt>
    <dgm:pt modelId="{7A9541CF-BE4A-404C-892E-396CC2B84A6B}" type="parTrans" cxnId="{12C36B2A-A99C-43C1-BF21-6E74A76B2F21}">
      <dgm:prSet/>
      <dgm:spPr/>
      <dgm:t>
        <a:bodyPr/>
        <a:lstStyle/>
        <a:p>
          <a:endParaRPr lang="zh-CN" altLang="en-US"/>
        </a:p>
      </dgm:t>
    </dgm:pt>
    <dgm:pt modelId="{E6E12C84-4C54-4F63-85E3-0C1CEC7D1F40}">
      <dgm:prSet phldrT="[文本]" custT="1"/>
      <dgm:spPr>
        <a:noFill/>
        <a:ln>
          <a:noFill/>
        </a:ln>
      </dgm:spPr>
      <dgm:t>
        <a:bodyPr/>
        <a:lstStyle/>
        <a:p>
          <a:r>
            <a:rPr lang="zh-CN" sz="2000"/>
            <a:t>选择报酬要素并对职位进行分类</a:t>
          </a:r>
          <a:endParaRPr lang="zh-CN" altLang="en-US" sz="2000"/>
        </a:p>
      </dgm:t>
    </dgm:pt>
    <dgm:pt modelId="{217842D3-D9B9-408B-96AF-2901DD0F68E3}" type="sibTrans" cxnId="{12C36B2A-A99C-43C1-BF21-6E74A76B2F21}">
      <dgm:prSet/>
      <dgm:spPr/>
      <dgm:t>
        <a:bodyPr/>
        <a:lstStyle/>
        <a:p>
          <a:endParaRPr lang="zh-CN" altLang="en-US"/>
        </a:p>
      </dgm:t>
    </dgm:pt>
    <dgm:pt modelId="{F7197183-072D-41C2-8FFB-CDBF4B630B0C}" type="parTrans" cxnId="{1E3CBD9B-1FBB-4894-9489-6F956C3C390D}">
      <dgm:prSet/>
      <dgm:spPr/>
      <dgm:t>
        <a:bodyPr/>
        <a:lstStyle/>
        <a:p>
          <a:endParaRPr lang="zh-CN" altLang="en-US"/>
        </a:p>
      </dgm:t>
    </dgm:pt>
    <dgm:pt modelId="{10C3E69F-C32E-4530-A0DB-F77AAAA8FB3C}">
      <dgm:prSet phldrT="[文本]" custT="1"/>
      <dgm:spPr>
        <a:noFill/>
        <a:ln>
          <a:noFill/>
        </a:ln>
      </dgm:spPr>
      <dgm:t>
        <a:bodyPr/>
        <a:lstStyle/>
        <a:p>
          <a:r>
            <a:rPr lang="zh-CN" sz="2000"/>
            <a:t>对职位进行排序</a:t>
          </a:r>
          <a:endParaRPr lang="zh-CN" altLang="en-US" sz="2000"/>
        </a:p>
      </dgm:t>
    </dgm:pt>
    <dgm:pt modelId="{290DC755-8434-4C90-9686-53361725FBBD}" type="sibTrans" cxnId="{1E3CBD9B-1FBB-4894-9489-6F956C3C390D}">
      <dgm:prSet/>
      <dgm:spPr/>
      <dgm:t>
        <a:bodyPr/>
        <a:lstStyle/>
        <a:p>
          <a:endParaRPr lang="zh-CN" altLang="en-US"/>
        </a:p>
      </dgm:t>
    </dgm:pt>
    <dgm:pt modelId="{6A3E8A2B-14F0-4118-8623-4414F1426921}" type="parTrans" cxnId="{5183D190-3241-4CE6-B372-1A5FFCAF25F0}">
      <dgm:prSet/>
      <dgm:spPr/>
      <dgm:t>
        <a:bodyPr/>
        <a:lstStyle/>
        <a:p>
          <a:endParaRPr lang="zh-CN" altLang="en-US"/>
        </a:p>
      </dgm:t>
    </dgm:pt>
    <dgm:pt modelId="{AA5AAC5B-94A9-4055-B38C-CF6A0F4DB7E9}">
      <dgm:prSet phldrT="[文本]" custT="1"/>
      <dgm:spPr>
        <a:noFill/>
        <a:ln>
          <a:noFill/>
        </a:ln>
      </dgm:spPr>
      <dgm:t>
        <a:bodyPr/>
        <a:lstStyle/>
        <a:p>
          <a:r>
            <a:rPr lang="zh-CN" sz="2000"/>
            <a:t>综合排序结果</a:t>
          </a:r>
          <a:endParaRPr lang="zh-CN" altLang="en-US" sz="2000"/>
        </a:p>
      </dgm:t>
    </dgm:pt>
    <dgm:pt modelId="{16E5D603-651B-4D7D-8A6E-6FA7AD12881C}" type="sibTrans" cxnId="{5183D190-3241-4CE6-B372-1A5FFCAF25F0}">
      <dgm:prSet/>
      <dgm:spPr/>
      <dgm:t>
        <a:bodyPr/>
        <a:lstStyle/>
        <a:p>
          <a:endParaRPr lang="zh-CN" altLang="en-US"/>
        </a:p>
      </dgm:t>
    </dgm:pt>
    <dgm:pt modelId="{93A7FFAE-F519-472F-9790-11987FB336E0}" type="pres">
      <dgm:prSet presAssocID="{67D53C5D-ACE5-41FD-9F62-C2AC0BDE51AE}" presName="rootnode">
        <dgm:presLayoutVars>
          <dgm:chMax/>
          <dgm:chPref/>
          <dgm:dir/>
          <dgm:animLvl val="lvl"/>
        </dgm:presLayoutVars>
      </dgm:prSet>
      <dgm:spPr/>
      <dgm:t>
        <a:bodyPr/>
        <a:lstStyle/>
        <a:p/>
      </dgm:t>
    </dgm:pt>
    <dgm:pt modelId="{62E90AB0-8327-46D2-8544-0DA5B3BEB2CF}" type="pres">
      <dgm:prSet presAssocID="{35589025-6FBD-48D7-B209-8077E8D9218F}" presName="composite"/>
      <dgm:spPr/>
      <dgm:t>
        <a:bodyPr/>
        <a:lstStyle/>
        <a:p/>
      </dgm:t>
    </dgm:pt>
    <dgm:pt modelId="{DEECF37E-9BEE-4C33-A33F-F6E33A777DD5}" type="pres">
      <dgm:prSet presAssocID="{35589025-6FBD-48D7-B209-8077E8D9218F}" presName="LShape" presStyleLbl="alignNode1" presStyleCnt="4"/>
      <dgm:spPr>
        <a:solidFill>
          <a:srgbClr val="00B050">
            <a:alpha val="90000"/>
          </a:srgbClr>
        </a:solidFill>
        <a:ln w="12700" cap="flat" cmpd="sng" algn="ctr">
          <a:solidFill>
            <a:schemeClr val="accent6">
              <a:alpha val="90000"/>
              <a:hueOff val="0"/>
              <a:satOff val="0"/>
              <a:lumOff val="0"/>
              <a:alphaOff val="0"/>
            </a:schemeClr>
          </a:solidFill>
          <a:prstDash val="solid"/>
          <a:miter lim="800000"/>
        </a:ln>
      </dgm:spPr>
      <dgm:t>
        <a:bodyPr/>
        <a:lstStyle/>
        <a:p/>
      </dgm:t>
    </dgm:pt>
    <dgm:pt modelId="{5133DAE4-3C80-49D8-911B-21FCDB2835BE}" type="pres">
      <dgm:prSet presAssocID="{35589025-6FBD-48D7-B209-8077E8D9218F}" presName="ParentText" presStyleLbl="revTx" presStyleCnt="4">
        <dgm:presLayoutVars>
          <dgm:chMax val="0"/>
          <dgm:chPref val="0"/>
          <dgm:bulletEnabled val="1"/>
        </dgm:presLayoutVars>
      </dgm:prSet>
      <dgm:spPr/>
      <dgm:t>
        <a:bodyPr/>
        <a:lstStyle/>
        <a:p>
          <a:endParaRPr lang="zh-CN" altLang="en-US"/>
        </a:p>
      </dgm:t>
    </dgm:pt>
    <dgm:pt modelId="{9DFD0249-0039-4831-B517-CFEE2B8B5203}" type="pres">
      <dgm:prSet presAssocID="{35589025-6FBD-48D7-B209-8077E8D9218F}" presName="Triangle" presStyleLbl="alignNode1" presStyleCnt="4"/>
      <dgm:spPr>
        <a:solidFill>
          <a:srgbClr val="00B0F0">
            <a:alpha val="83000"/>
          </a:srgbClr>
        </a:solidFill>
        <a:ln w="12700" cap="flat" cmpd="sng" algn="ctr">
          <a:solidFill>
            <a:schemeClr val="accent6">
              <a:alpha val="90000"/>
              <a:hueOff val="0"/>
              <a:satOff val="0"/>
              <a:lumOff val="0"/>
              <a:alphaOff val="-6667"/>
            </a:schemeClr>
          </a:solidFill>
          <a:prstDash val="solid"/>
          <a:miter lim="800000"/>
        </a:ln>
      </dgm:spPr>
      <dgm:t>
        <a:bodyPr/>
        <a:lstStyle/>
        <a:p/>
      </dgm:t>
    </dgm:pt>
    <dgm:pt modelId="{45DA59DE-EE4C-42EC-AD2E-9439FB68E459}" type="pres">
      <dgm:prSet presAssocID="{550FA4BA-8E3A-4134-A2B5-E4F33364DD6A}" presName="sibTrans"/>
      <dgm:spPr/>
      <dgm:t>
        <a:bodyPr/>
        <a:lstStyle/>
        <a:p/>
      </dgm:t>
    </dgm:pt>
    <dgm:pt modelId="{FB80E6FF-3E2A-469F-918F-3CD530C18F15}" type="pres">
      <dgm:prSet presAssocID="{550FA4BA-8E3A-4134-A2B5-E4F33364DD6A}" presName="space"/>
      <dgm:spPr/>
      <dgm:t>
        <a:bodyPr/>
        <a:lstStyle/>
        <a:p/>
      </dgm:t>
    </dgm:pt>
    <dgm:pt modelId="{BCCCE479-275A-4F83-9AED-2642C19703AE}" type="pres">
      <dgm:prSet presAssocID="{E6E12C84-4C54-4F63-85E3-0C1CEC7D1F40}" presName="composite"/>
      <dgm:spPr/>
      <dgm:t>
        <a:bodyPr/>
        <a:lstStyle/>
        <a:p/>
      </dgm:t>
    </dgm:pt>
    <dgm:pt modelId="{C9838DC6-1E7C-4080-AA3E-9A8C139432EB}" type="pres">
      <dgm:prSet presAssocID="{E6E12C84-4C54-4F63-85E3-0C1CEC7D1F40}" presName="LShape" presStyleLbl="alignNode1" presStyleIdx="1" presStyleCnt="4"/>
      <dgm:spPr>
        <a:solidFill>
          <a:srgbClr val="00B0F0">
            <a:alpha val="77000"/>
          </a:srgbClr>
        </a:solidFill>
        <a:ln w="12700" cap="flat" cmpd="sng" algn="ctr">
          <a:solidFill>
            <a:schemeClr val="accent6">
              <a:alpha val="90000"/>
              <a:hueOff val="0"/>
              <a:satOff val="0"/>
              <a:lumOff val="0"/>
              <a:alphaOff val="-13333"/>
            </a:schemeClr>
          </a:solidFill>
          <a:prstDash val="solid"/>
          <a:miter lim="800000"/>
        </a:ln>
      </dgm:spPr>
      <dgm:t>
        <a:bodyPr/>
        <a:lstStyle/>
        <a:p/>
      </dgm:t>
    </dgm:pt>
    <dgm:pt modelId="{3E83CCF0-B041-47CD-B1BE-FAC8B0F566E9}" type="pres">
      <dgm:prSet presAssocID="{E6E12C84-4C54-4F63-85E3-0C1CEC7D1F40}" presName="ParentText" presStyleLbl="revTx" presStyleIdx="1" presStyleCnt="4">
        <dgm:presLayoutVars>
          <dgm:chMax val="0"/>
          <dgm:chPref val="0"/>
          <dgm:bulletEnabled val="1"/>
        </dgm:presLayoutVars>
      </dgm:prSet>
      <dgm:spPr/>
      <dgm:t>
        <a:bodyPr/>
        <a:lstStyle/>
        <a:p>
          <a:endParaRPr lang="zh-CN" altLang="en-US"/>
        </a:p>
      </dgm:t>
    </dgm:pt>
    <dgm:pt modelId="{CE5192E2-7F1B-4AF2-AF3C-DFE0C9272B4C}" type="pres">
      <dgm:prSet presAssocID="{E6E12C84-4C54-4F63-85E3-0C1CEC7D1F40}" presName="Triangle" presStyleLbl="alignNode1" presStyleIdx="1" presStyleCnt="4"/>
      <dgm:spPr>
        <a:solidFill>
          <a:srgbClr val="0070C0">
            <a:alpha val="70000"/>
          </a:srgbClr>
        </a:solidFill>
        <a:ln w="12700" cap="flat" cmpd="sng" algn="ctr">
          <a:solidFill>
            <a:schemeClr val="accent6">
              <a:alpha val="90000"/>
              <a:hueOff val="0"/>
              <a:satOff val="0"/>
              <a:lumOff val="0"/>
              <a:alphaOff val="-20000"/>
            </a:schemeClr>
          </a:solidFill>
          <a:prstDash val="solid"/>
          <a:miter lim="800000"/>
        </a:ln>
      </dgm:spPr>
      <dgm:t>
        <a:bodyPr/>
        <a:lstStyle/>
        <a:p/>
      </dgm:t>
    </dgm:pt>
    <dgm:pt modelId="{28A4CD41-0722-444B-853F-2482B1D9FE41}" type="pres">
      <dgm:prSet presAssocID="{217842D3-D9B9-408B-96AF-2901DD0F68E3}" presName="sibTrans"/>
      <dgm:spPr/>
      <dgm:t>
        <a:bodyPr/>
        <a:lstStyle/>
        <a:p/>
      </dgm:t>
    </dgm:pt>
    <dgm:pt modelId="{2ECA11F7-5035-4045-B2A3-4B5E929627CE}" type="pres">
      <dgm:prSet presAssocID="{217842D3-D9B9-408B-96AF-2901DD0F68E3}" presName="space"/>
      <dgm:spPr/>
      <dgm:t>
        <a:bodyPr/>
        <a:lstStyle/>
        <a:p/>
      </dgm:t>
    </dgm:pt>
    <dgm:pt modelId="{650E18C9-B580-4793-91F5-6BCAB84E52D3}" type="pres">
      <dgm:prSet presAssocID="{10C3E69F-C32E-4530-A0DB-F77AAAA8FB3C}" presName="composite"/>
      <dgm:spPr/>
      <dgm:t>
        <a:bodyPr/>
        <a:lstStyle/>
        <a:p/>
      </dgm:t>
    </dgm:pt>
    <dgm:pt modelId="{983B4D81-7D6E-4927-923D-BAB9834F5E49}" type="pres">
      <dgm:prSet presAssocID="{10C3E69F-C32E-4530-A0DB-F77AAAA8FB3C}" presName="LShape" presStyleLbl="alignNode1" presStyleIdx="2" presStyleCnt="4"/>
      <dgm:spPr>
        <a:solidFill>
          <a:srgbClr val="0070C0">
            <a:alpha val="63000"/>
          </a:srgbClr>
        </a:solidFill>
        <a:ln w="12700" cap="flat" cmpd="sng" algn="ctr">
          <a:solidFill>
            <a:schemeClr val="accent6">
              <a:alpha val="90000"/>
              <a:hueOff val="0"/>
              <a:satOff val="0"/>
              <a:lumOff val="0"/>
              <a:alphaOff val="-26667"/>
            </a:schemeClr>
          </a:solidFill>
          <a:prstDash val="solid"/>
          <a:miter lim="800000"/>
        </a:ln>
      </dgm:spPr>
      <dgm:t>
        <a:bodyPr/>
        <a:lstStyle/>
        <a:p/>
      </dgm:t>
    </dgm:pt>
    <dgm:pt modelId="{7E93EFCE-234F-46A5-9C33-20C6421831B0}" type="pres">
      <dgm:prSet presAssocID="{10C3E69F-C32E-4530-A0DB-F77AAAA8FB3C}" presName="ParentText" presStyleLbl="revTx" presStyleIdx="2" presStyleCnt="4">
        <dgm:presLayoutVars>
          <dgm:chMax val="0"/>
          <dgm:chPref val="0"/>
          <dgm:bulletEnabled val="1"/>
        </dgm:presLayoutVars>
      </dgm:prSet>
      <dgm:spPr/>
      <dgm:t>
        <a:bodyPr/>
        <a:lstStyle/>
        <a:p>
          <a:endParaRPr lang="zh-CN" altLang="en-US"/>
        </a:p>
      </dgm:t>
    </dgm:pt>
    <dgm:pt modelId="{E46ED1BC-A9CF-44D1-85B8-8130CE48832C}" type="pres">
      <dgm:prSet presAssocID="{10C3E69F-C32E-4530-A0DB-F77AAAA8FB3C}" presName="Triangle" presStyleLbl="alignNode1" presStyleIdx="2" presStyleCnt="4"/>
      <dgm:spPr>
        <a:solidFill>
          <a:srgbClr val="002060">
            <a:alpha val="57000"/>
          </a:srgbClr>
        </a:solidFill>
        <a:ln w="12700" cap="flat" cmpd="sng" algn="ctr">
          <a:solidFill>
            <a:schemeClr val="accent6">
              <a:alpha val="90000"/>
              <a:hueOff val="0"/>
              <a:satOff val="0"/>
              <a:lumOff val="0"/>
              <a:alphaOff val="-33333"/>
            </a:schemeClr>
          </a:solidFill>
          <a:prstDash val="solid"/>
          <a:miter lim="800000"/>
        </a:ln>
      </dgm:spPr>
      <dgm:t>
        <a:bodyPr/>
        <a:lstStyle/>
        <a:p/>
      </dgm:t>
    </dgm:pt>
    <dgm:pt modelId="{1B80EC57-C090-49FA-85D1-8423112D32EC}" type="pres">
      <dgm:prSet presAssocID="{290DC755-8434-4C90-9686-53361725FBBD}" presName="sibTrans"/>
      <dgm:spPr/>
      <dgm:t>
        <a:bodyPr/>
        <a:lstStyle/>
        <a:p/>
      </dgm:t>
    </dgm:pt>
    <dgm:pt modelId="{F1506487-5DE9-48D1-8CD5-A75CA20BF19B}" type="pres">
      <dgm:prSet presAssocID="{290DC755-8434-4C90-9686-53361725FBBD}" presName="space"/>
      <dgm:spPr/>
      <dgm:t>
        <a:bodyPr/>
        <a:lstStyle/>
        <a:p/>
      </dgm:t>
    </dgm:pt>
    <dgm:pt modelId="{F9558867-0667-4865-83AC-E96D803D1BC6}" type="pres">
      <dgm:prSet presAssocID="{AA5AAC5B-94A9-4055-B38C-CF6A0F4DB7E9}" presName="composite"/>
      <dgm:spPr/>
      <dgm:t>
        <a:bodyPr/>
        <a:lstStyle/>
        <a:p/>
      </dgm:t>
    </dgm:pt>
    <dgm:pt modelId="{41A88201-9B9B-46FD-B88F-557C5351CAA5}" type="pres">
      <dgm:prSet presAssocID="{AA5AAC5B-94A9-4055-B38C-CF6A0F4DB7E9}" presName="LShape" presStyleLbl="alignNode1" presStyleIdx="3" presStyleCnt="4"/>
      <dgm:spPr>
        <a:solidFill>
          <a:srgbClr val="002060">
            <a:alpha val="50000"/>
          </a:srgbClr>
        </a:solidFill>
        <a:ln w="12700" cap="flat" cmpd="sng" algn="ctr">
          <a:solidFill>
            <a:schemeClr val="accent6">
              <a:alpha val="90000"/>
              <a:hueOff val="0"/>
              <a:satOff val="0"/>
              <a:lumOff val="0"/>
              <a:alphaOff val="-40000"/>
            </a:schemeClr>
          </a:solidFill>
          <a:prstDash val="solid"/>
          <a:miter lim="800000"/>
        </a:ln>
      </dgm:spPr>
      <dgm:t>
        <a:bodyPr/>
        <a:lstStyle/>
        <a:p/>
      </dgm:t>
    </dgm:pt>
    <dgm:pt modelId="{045C38B0-8168-40E3-9F51-127F81B1ADBE}" type="pres">
      <dgm:prSet presAssocID="{AA5AAC5B-94A9-4055-B38C-CF6A0F4DB7E9}" presName="ParentText" presStyleLbl="revTx" presStyleIdx="3" presStyleCnt="4">
        <dgm:presLayoutVars>
          <dgm:chMax val="0"/>
          <dgm:chPref val="0"/>
          <dgm:bulletEnabled val="1"/>
        </dgm:presLayoutVars>
      </dgm:prSet>
      <dgm:spPr/>
      <dgm:t>
        <a:bodyPr/>
        <a:lstStyle/>
        <a:p>
          <a:endParaRPr lang="zh-CN" altLang="en-US"/>
        </a:p>
      </dgm:t>
    </dgm:pt>
  </dgm:ptLst>
  <dgm:cxnLst>
    <dgm:cxn modelId="{CA1A89C6-15C1-46F3-B318-9EC44D14B38B}" srcId="{67D53C5D-ACE5-41FD-9F62-C2AC0BDE51AE}" destId="{35589025-6FBD-48D7-B209-8077E8D9218F}" srcOrd="0" destOrd="0" parTransId="{E474622D-670A-4F0C-B7C8-73FFB58982CC}" sibTransId="{550FA4BA-8E3A-4134-A2B5-E4F33364DD6A}"/>
    <dgm:cxn modelId="{12C36B2A-A99C-43C1-BF21-6E74A76B2F21}" srcId="{67D53C5D-ACE5-41FD-9F62-C2AC0BDE51AE}" destId="{E6E12C84-4C54-4F63-85E3-0C1CEC7D1F40}" srcOrd="1" destOrd="0" parTransId="{7A9541CF-BE4A-404C-892E-396CC2B84A6B}" sibTransId="{217842D3-D9B9-408B-96AF-2901DD0F68E3}"/>
    <dgm:cxn modelId="{1E3CBD9B-1FBB-4894-9489-6F956C3C390D}" srcId="{67D53C5D-ACE5-41FD-9F62-C2AC0BDE51AE}" destId="{10C3E69F-C32E-4530-A0DB-F77AAAA8FB3C}" srcOrd="2" destOrd="0" parTransId="{F7197183-072D-41C2-8FFB-CDBF4B630B0C}" sibTransId="{290DC755-8434-4C90-9686-53361725FBBD}"/>
    <dgm:cxn modelId="{5183D190-3241-4CE6-B372-1A5FFCAF25F0}" srcId="{67D53C5D-ACE5-41FD-9F62-C2AC0BDE51AE}" destId="{AA5AAC5B-94A9-4055-B38C-CF6A0F4DB7E9}" srcOrd="3" destOrd="0" parTransId="{6A3E8A2B-14F0-4118-8623-4414F1426921}" sibTransId="{16E5D603-651B-4D7D-8A6E-6FA7AD12881C}"/>
    <dgm:cxn modelId="{2D4CF13D-E2B6-4FE0-B1AE-AB4F4EF73981}" type="presOf" srcId="{67D53C5D-ACE5-41FD-9F62-C2AC0BDE51AE}" destId="{93A7FFAE-F519-472F-9790-11987FB336E0}" srcOrd="0" destOrd="0" presId="urn:microsoft.com/office/officeart/2009/3/layout/StepUpProcess"/>
    <dgm:cxn modelId="{D72C7DAE-B832-46CF-AFA1-1EF6C4135215}" type="presParOf" srcId="{93A7FFAE-F519-472F-9790-11987FB336E0}" destId="{62E90AB0-8327-46D2-8544-0DA5B3BEB2CF}" srcOrd="0" destOrd="0" presId="urn:microsoft.com/office/officeart/2009/3/layout/StepUpProcess"/>
    <dgm:cxn modelId="{A0794080-412D-4770-8E80-CE76298FCAE2}" type="presParOf" srcId="{62E90AB0-8327-46D2-8544-0DA5B3BEB2CF}" destId="{DEECF37E-9BEE-4C33-A33F-F6E33A777DD5}" srcOrd="0" destOrd="0" presId="urn:microsoft.com/office/officeart/2009/3/layout/StepUpProcess"/>
    <dgm:cxn modelId="{DAA58286-259F-41CE-A906-82198968C0CE}" type="presParOf" srcId="{62E90AB0-8327-46D2-8544-0DA5B3BEB2CF}" destId="{5133DAE4-3C80-49D8-911B-21FCDB2835BE}" srcOrd="1" destOrd="0" presId="urn:microsoft.com/office/officeart/2009/3/layout/StepUpProcess"/>
    <dgm:cxn modelId="{F5515F32-2932-4BE5-9A5B-31A0F16B45DE}" type="presOf" srcId="{35589025-6FBD-48D7-B209-8077E8D9218F}" destId="{5133DAE4-3C80-49D8-911B-21FCDB2835BE}" srcOrd="0" destOrd="0" presId="urn:microsoft.com/office/officeart/2009/3/layout/StepUpProcess"/>
    <dgm:cxn modelId="{02B99666-FA6A-4514-A0A2-EED8C55EE4D5}" type="presParOf" srcId="{62E90AB0-8327-46D2-8544-0DA5B3BEB2CF}" destId="{9DFD0249-0039-4831-B517-CFEE2B8B5203}" srcOrd="2" destOrd="0" presId="urn:microsoft.com/office/officeart/2009/3/layout/StepUpProcess"/>
    <dgm:cxn modelId="{44710F52-ACE5-4948-A7D1-9E34498C8872}" type="presParOf" srcId="{93A7FFAE-F519-472F-9790-11987FB336E0}" destId="{45DA59DE-EE4C-42EC-AD2E-9439FB68E459}" srcOrd="1" destOrd="0" presId="urn:microsoft.com/office/officeart/2009/3/layout/StepUpProcess"/>
    <dgm:cxn modelId="{8EF7A688-F3A6-4EC3-AD38-E7DF56E7AE97}" type="presParOf" srcId="{45DA59DE-EE4C-42EC-AD2E-9439FB68E459}" destId="{FB80E6FF-3E2A-469F-918F-3CD530C18F15}" srcOrd="0" destOrd="0" presId="urn:microsoft.com/office/officeart/2009/3/layout/StepUpProcess"/>
    <dgm:cxn modelId="{B27F3214-98C0-4C5E-B2CE-BAC413629888}" type="presParOf" srcId="{93A7FFAE-F519-472F-9790-11987FB336E0}" destId="{BCCCE479-275A-4F83-9AED-2642C19703AE}" srcOrd="2" destOrd="0" presId="urn:microsoft.com/office/officeart/2009/3/layout/StepUpProcess"/>
    <dgm:cxn modelId="{0E5F9CA1-DC9C-421F-A4B9-84E7665F2CCC}" type="presParOf" srcId="{BCCCE479-275A-4F83-9AED-2642C19703AE}" destId="{C9838DC6-1E7C-4080-AA3E-9A8C139432EB}" srcOrd="0" destOrd="0" presId="urn:microsoft.com/office/officeart/2009/3/layout/StepUpProcess"/>
    <dgm:cxn modelId="{4BDE893B-9377-4C65-90C8-542E1E5C94E3}" type="presParOf" srcId="{BCCCE479-275A-4F83-9AED-2642C19703AE}" destId="{3E83CCF0-B041-47CD-B1BE-FAC8B0F566E9}" srcOrd="1" destOrd="0" presId="urn:microsoft.com/office/officeart/2009/3/layout/StepUpProcess"/>
    <dgm:cxn modelId="{61A3171B-99D9-4BEF-8C75-F235EDB0A6D3}" type="presOf" srcId="{E6E12C84-4C54-4F63-85E3-0C1CEC7D1F40}" destId="{3E83CCF0-B041-47CD-B1BE-FAC8B0F566E9}" srcOrd="0" destOrd="0" presId="urn:microsoft.com/office/officeart/2009/3/layout/StepUpProcess"/>
    <dgm:cxn modelId="{1BBF60EB-3FE9-4B1B-92DF-2ACDD162B409}" type="presParOf" srcId="{BCCCE479-275A-4F83-9AED-2642C19703AE}" destId="{CE5192E2-7F1B-4AF2-AF3C-DFE0C9272B4C}" srcOrd="2" destOrd="0" presId="urn:microsoft.com/office/officeart/2009/3/layout/StepUpProcess"/>
    <dgm:cxn modelId="{D9E82D76-1B44-41B3-91F6-9F78E18F97DE}" type="presParOf" srcId="{93A7FFAE-F519-472F-9790-11987FB336E0}" destId="{28A4CD41-0722-444B-853F-2482B1D9FE41}" srcOrd="3" destOrd="0" presId="urn:microsoft.com/office/officeart/2009/3/layout/StepUpProcess"/>
    <dgm:cxn modelId="{54388875-28AC-4977-8E78-42DDA24CABB7}" type="presParOf" srcId="{28A4CD41-0722-444B-853F-2482B1D9FE41}" destId="{2ECA11F7-5035-4045-B2A3-4B5E929627CE}" srcOrd="0" destOrd="0" presId="urn:microsoft.com/office/officeart/2009/3/layout/StepUpProcess"/>
    <dgm:cxn modelId="{DD85DF9C-4948-41A1-9B13-A1ED886FA71B}" type="presParOf" srcId="{93A7FFAE-F519-472F-9790-11987FB336E0}" destId="{650E18C9-B580-4793-91F5-6BCAB84E52D3}" srcOrd="4" destOrd="0" presId="urn:microsoft.com/office/officeart/2009/3/layout/StepUpProcess"/>
    <dgm:cxn modelId="{EF149A39-CE27-4767-9D7F-3B1EB4B7F9D1}" type="presParOf" srcId="{650E18C9-B580-4793-91F5-6BCAB84E52D3}" destId="{983B4D81-7D6E-4927-923D-BAB9834F5E49}" srcOrd="0" destOrd="0" presId="urn:microsoft.com/office/officeart/2009/3/layout/StepUpProcess"/>
    <dgm:cxn modelId="{618CDB9B-B19C-46DA-B56B-BE0CFDFC1B0A}" type="presParOf" srcId="{650E18C9-B580-4793-91F5-6BCAB84E52D3}" destId="{7E93EFCE-234F-46A5-9C33-20C6421831B0}" srcOrd="1" destOrd="0" presId="urn:microsoft.com/office/officeart/2009/3/layout/StepUpProcess"/>
    <dgm:cxn modelId="{1381626E-A797-4F20-A718-E79E0D6FF1A4}" type="presOf" srcId="{10C3E69F-C32E-4530-A0DB-F77AAAA8FB3C}" destId="{7E93EFCE-234F-46A5-9C33-20C6421831B0}" srcOrd="0" destOrd="0" presId="urn:microsoft.com/office/officeart/2009/3/layout/StepUpProcess"/>
    <dgm:cxn modelId="{E187A919-9BA9-492F-B574-0960FADD8450}" type="presParOf" srcId="{650E18C9-B580-4793-91F5-6BCAB84E52D3}" destId="{E46ED1BC-A9CF-44D1-85B8-8130CE48832C}" srcOrd="2" destOrd="0" presId="urn:microsoft.com/office/officeart/2009/3/layout/StepUpProcess"/>
    <dgm:cxn modelId="{A9CE24CE-693C-421C-8594-CF95A0902071}" type="presParOf" srcId="{93A7FFAE-F519-472F-9790-11987FB336E0}" destId="{1B80EC57-C090-49FA-85D1-8423112D32EC}" srcOrd="5" destOrd="0" presId="urn:microsoft.com/office/officeart/2009/3/layout/StepUpProcess"/>
    <dgm:cxn modelId="{EADE9E70-610E-455A-A072-1C0EC7827ED1}" type="presParOf" srcId="{1B80EC57-C090-49FA-85D1-8423112D32EC}" destId="{F1506487-5DE9-48D1-8CD5-A75CA20BF19B}" srcOrd="0" destOrd="0" presId="urn:microsoft.com/office/officeart/2009/3/layout/StepUpProcess"/>
    <dgm:cxn modelId="{3F480FD6-C6E6-4A09-B576-8B4196359ADF}" type="presParOf" srcId="{93A7FFAE-F519-472F-9790-11987FB336E0}" destId="{F9558867-0667-4865-83AC-E96D803D1BC6}" srcOrd="6" destOrd="0" presId="urn:microsoft.com/office/officeart/2009/3/layout/StepUpProcess"/>
    <dgm:cxn modelId="{E2E3FB33-C378-428A-83C4-B9C75805FBE6}" type="presParOf" srcId="{F9558867-0667-4865-83AC-E96D803D1BC6}" destId="{41A88201-9B9B-46FD-B88F-557C5351CAA5}" srcOrd="0" destOrd="0" presId="urn:microsoft.com/office/officeart/2009/3/layout/StepUpProcess"/>
    <dgm:cxn modelId="{F32B0556-052D-425B-ABBB-A34BB44B8864}" type="presParOf" srcId="{F9558867-0667-4865-83AC-E96D803D1BC6}" destId="{045C38B0-8168-40E3-9F51-127F81B1ADBE}" srcOrd="1" destOrd="0" presId="urn:microsoft.com/office/officeart/2009/3/layout/StepUpProcess"/>
    <dgm:cxn modelId="{A3583EAF-0099-4870-8F4D-2B0A1A0A90FB}" type="presOf" srcId="{AA5AAC5B-94A9-4055-B38C-CF6A0F4DB7E9}" destId="{045C38B0-8168-40E3-9F51-127F81B1ADBE}" srcOrd="0" destOrd="0" presId="urn:microsoft.com/office/officeart/2009/3/layout/StepUpProcess"/>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9" name=""/>
      <dsp:cNvGrpSpPr/>
    </dsp:nvGrpSpPr>
    <dsp:grpSpPr/>
    <dsp:sp modelId="{34016A8E-DB2E-4A5C-8BE7-525326023482}">
      <dsp:nvSpPr>
        <dsp:cNvPr id="10" name=""/>
        <dsp:cNvSpPr/>
      </dsp:nvSpPr>
      <dsp:spPr>
        <a:xfrm>
          <a:off x="765156" y="0"/>
          <a:ext cx="8671770" cy="3635915"/>
        </a:xfrm>
        <a:prstGeom prst="rightArrow">
          <a:avLst/>
        </a:prstGeom>
        <a:solidFill>
          <a:srgbClr val="002060"/>
        </a:solidFill>
        <a:ln>
          <a:noFill/>
        </a:ln>
        <a:effectLst/>
      </dsp:spPr>
      <dsp:style>
        <a:lnRef idx="0">
          <a:scrgbClr r="0" g="0" b="0"/>
        </a:lnRef>
        <a:fillRef idx="1">
          <a:scrgbClr r="0" g="0" b="0"/>
        </a:fillRef>
        <a:effectRef idx="0">
          <a:scrgbClr r="0" g="0" b="0"/>
        </a:effectRef>
        <a:fontRef idx="minor"/>
      </dsp:style>
      <dsp:txBody>
        <a:bodyPr/>
        <a:lstStyle/>
        <a:p/>
      </dsp:txBody>
    </dsp:sp>
    <dsp:sp modelId="{8D185BE3-07E1-4008-A00B-D0D90F021759}">
      <dsp:nvSpPr>
        <dsp:cNvPr id="11" name=""/>
        <dsp:cNvSpPr/>
      </dsp:nvSpPr>
      <dsp:spPr>
        <a:xfrm>
          <a:off x="124" y="1090774"/>
          <a:ext cx="1492951" cy="1454366"/>
        </a:xfrm>
        <a:prstGeom prst="roundRect">
          <a:avLst/>
        </a:prstGeom>
        <a:solidFill>
          <a:srgbClr val="92D050">
            <a:alpha val="90000"/>
          </a:srgb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zh-CN" altLang="en-US" sz="2000" kern="1200"/>
            <a:t>挑选典型职位</a:t>
          </a:r>
        </a:p>
      </dsp:txBody>
      <dsp:txXfrm>
        <a:off x="71120" y="1161770"/>
        <a:ext cx="1350958" cy="1312373"/>
      </dsp:txXfrm>
    </dsp:sp>
    <dsp:sp modelId="{6A6903E7-747D-4BB9-A9A0-927B407CCF31}">
      <dsp:nvSpPr>
        <dsp:cNvPr id="12" name=""/>
        <dsp:cNvSpPr/>
      </dsp:nvSpPr>
      <dsp:spPr>
        <a:xfrm>
          <a:off x="1741901" y="1090774"/>
          <a:ext cx="1492951" cy="1454366"/>
        </a:xfrm>
        <a:prstGeom prst="roundRect">
          <a:avLst/>
        </a:prstGeom>
        <a:solidFill>
          <a:srgbClr val="00B0F0">
            <a:alpha val="82000"/>
          </a:srgb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zh-CN" altLang="en-US" sz="2000" kern="1200"/>
            <a:t>确定职位评价方法</a:t>
          </a:r>
        </a:p>
      </dsp:txBody>
      <dsp:txXfrm>
        <a:off x="1812897" y="1161770"/>
        <a:ext cx="1350958" cy="1312373"/>
      </dsp:txXfrm>
    </dsp:sp>
    <dsp:sp modelId="{17D86135-CB0D-4272-9365-0A32105867E8}">
      <dsp:nvSpPr>
        <dsp:cNvPr id="13" name=""/>
        <dsp:cNvSpPr/>
      </dsp:nvSpPr>
      <dsp:spPr>
        <a:xfrm>
          <a:off x="3483677" y="1090774"/>
          <a:ext cx="1492951" cy="1454366"/>
        </a:xfrm>
        <a:prstGeom prst="roundRect">
          <a:avLst/>
        </a:prstGeom>
        <a:solidFill>
          <a:srgbClr val="7030A0">
            <a:alpha val="74000"/>
          </a:srgb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zh-CN" altLang="en-US" sz="2000" kern="1200"/>
            <a:t>建立职位评价委员会</a:t>
          </a:r>
        </a:p>
      </dsp:txBody>
      <dsp:txXfrm>
        <a:off x="3554673" y="1161770"/>
        <a:ext cx="1350958" cy="1312373"/>
      </dsp:txXfrm>
    </dsp:sp>
    <dsp:sp modelId="{97E8110B-70BF-48C9-97EF-0C49EE4FBD7E}">
      <dsp:nvSpPr>
        <dsp:cNvPr id="14" name=""/>
        <dsp:cNvSpPr/>
      </dsp:nvSpPr>
      <dsp:spPr>
        <a:xfrm>
          <a:off x="5225454" y="1090774"/>
          <a:ext cx="1492951" cy="1454366"/>
        </a:xfrm>
        <a:prstGeom prst="roundRect">
          <a:avLst/>
        </a:prstGeom>
        <a:solidFill>
          <a:schemeClr val="accent6">
            <a:alpha val="90000"/>
            <a:hueOff val="0"/>
            <a:satOff val="0"/>
            <a:lumOff val="0"/>
            <a:alphaOff val="-24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zh-CN" altLang="en-US" sz="2000" kern="1200"/>
            <a:t>对职位评价人员进行培训</a:t>
          </a:r>
        </a:p>
      </dsp:txBody>
      <dsp:txXfrm>
        <a:off x="5296450" y="1161770"/>
        <a:ext cx="1350958" cy="1312373"/>
      </dsp:txXfrm>
    </dsp:sp>
    <dsp:sp modelId="{F4C6A0B2-3DF8-420F-B114-5277162B3D7E}">
      <dsp:nvSpPr>
        <dsp:cNvPr id="15" name=""/>
        <dsp:cNvSpPr/>
      </dsp:nvSpPr>
      <dsp:spPr>
        <a:xfrm>
          <a:off x="6967230" y="1090774"/>
          <a:ext cx="1492951" cy="1454366"/>
        </a:xfrm>
        <a:prstGeom prst="roundRect">
          <a:avLst/>
        </a:prstGeom>
        <a:solidFill>
          <a:srgbClr val="FF0000">
            <a:alpha val="58000"/>
          </a:srgb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zh-CN" altLang="en-US" sz="2000" kern="1200"/>
            <a:t>对职位进行评价</a:t>
          </a:r>
        </a:p>
      </dsp:txBody>
      <dsp:txXfrm>
        <a:off x="7038226" y="1161770"/>
        <a:ext cx="1350958" cy="1312373"/>
      </dsp:txXfrm>
    </dsp:sp>
    <dsp:sp modelId="{8C2D9388-4B03-42ED-960A-59AB50C0B823}">
      <dsp:nvSpPr>
        <dsp:cNvPr id="16" name=""/>
        <dsp:cNvSpPr/>
      </dsp:nvSpPr>
      <dsp:spPr>
        <a:xfrm>
          <a:off x="8709007" y="1090774"/>
          <a:ext cx="1492951" cy="1454366"/>
        </a:xfrm>
        <a:prstGeom prst="round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zh-CN" sz="2000" kern="1200">
              <a:latin typeface="+mn-ea"/>
              <a:ea typeface="+mn-ea"/>
            </a:rPr>
            <a:t>与员工</a:t>
          </a:r>
          <a:r>
            <a:rPr lang="zh-CN" sz="2000" kern="1200" smtClean="0">
              <a:latin typeface="+mn-ea"/>
              <a:ea typeface="+mn-ea"/>
            </a:rPr>
            <a:t>交流</a:t>
          </a:r>
          <a:r>
            <a:rPr lang="zh-CN" altLang="en-US" sz="2000" kern="1200" smtClean="0">
              <a:latin typeface="+mn-ea"/>
              <a:ea typeface="+mn-ea"/>
            </a:rPr>
            <a:t>，</a:t>
          </a:r>
          <a:r>
            <a:rPr lang="zh-CN" sz="2000" kern="1200" smtClean="0">
              <a:latin typeface="+mn-ea"/>
              <a:ea typeface="+mn-ea"/>
            </a:rPr>
            <a:t>建立</a:t>
          </a:r>
          <a:r>
            <a:rPr lang="zh-CN" sz="2000" kern="1200">
              <a:latin typeface="+mn-ea"/>
              <a:ea typeface="+mn-ea"/>
            </a:rPr>
            <a:t>申诉机制</a:t>
          </a:r>
          <a:endParaRPr lang="zh-CN" altLang="en-US" sz="2000" kern="1200">
            <a:latin typeface="+mn-ea"/>
            <a:ea typeface="+mn-ea"/>
          </a:endParaRPr>
        </a:p>
      </dsp:txBody>
      <dsp:txXfrm>
        <a:off x="8780003" y="1161770"/>
        <a:ext cx="1350958" cy="1312373"/>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9" name=""/>
      <dsp:cNvGrpSpPr/>
    </dsp:nvGrpSpPr>
    <dsp:grpSpPr/>
    <dsp:sp modelId="{DEECF37E-9BEE-4C33-A33F-F6E33A777DD5}">
      <dsp:nvSpPr>
        <dsp:cNvPr id="10" name=""/>
        <dsp:cNvSpPr/>
      </dsp:nvSpPr>
      <dsp:spPr>
        <a:xfrm rot="5400000">
          <a:off x="1212362" y="1442763"/>
          <a:ext cx="1395098" cy="2321412"/>
        </a:xfrm>
        <a:prstGeom prst="corner">
          <a:avLst>
            <a:gd name="adj1" fmla="val 16120"/>
            <a:gd name="adj2" fmla="val 16110"/>
          </a:avLst>
        </a:prstGeom>
        <a:solidFill>
          <a:srgbClr val="00B050">
            <a:alpha val="90000"/>
          </a:srgbClr>
        </a:solidFill>
        <a:ln w="12700" cap="flat" cmpd="sng" algn="ctr">
          <a:solidFill>
            <a:schemeClr val="accent6">
              <a:alpha val="9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a:lstStyle/>
        <a:p/>
      </dsp:txBody>
    </dsp:sp>
    <dsp:sp modelId="{5133DAE4-3C80-49D8-911B-21FCDB2835BE}">
      <dsp:nvSpPr>
        <dsp:cNvPr id="11" name=""/>
        <dsp:cNvSpPr/>
      </dsp:nvSpPr>
      <dsp:spPr>
        <a:xfrm>
          <a:off x="979485" y="2136365"/>
          <a:ext cx="2095784" cy="1837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zh-CN" sz="2000" kern="1200"/>
            <a:t>获取职位信息</a:t>
          </a:r>
          <a:endParaRPr lang="zh-CN" altLang="en-US" sz="2000" kern="1200"/>
        </a:p>
      </dsp:txBody>
      <dsp:txXfrm>
        <a:off x="979485" y="2136365"/>
        <a:ext cx="2095784" cy="1837077"/>
      </dsp:txXfrm>
    </dsp:sp>
    <dsp:sp modelId="{9DFD0249-0039-4831-B517-CFEE2B8B5203}">
      <dsp:nvSpPr>
        <dsp:cNvPr id="12" name=""/>
        <dsp:cNvSpPr/>
      </dsp:nvSpPr>
      <dsp:spPr>
        <a:xfrm>
          <a:off x="2679839" y="1271858"/>
          <a:ext cx="395431" cy="395431"/>
        </a:xfrm>
        <a:prstGeom prst="triangle">
          <a:avLst>
            <a:gd name="adj" fmla="val 100000"/>
          </a:avLst>
        </a:prstGeom>
        <a:solidFill>
          <a:srgbClr val="00B0F0">
            <a:alpha val="83000"/>
          </a:srgbClr>
        </a:solidFill>
        <a:ln w="12700" cap="flat" cmpd="sng" algn="ctr">
          <a:solidFill>
            <a:schemeClr val="accent6">
              <a:alpha val="90000"/>
              <a:hueOff val="0"/>
              <a:satOff val="0"/>
              <a:lumOff val="0"/>
              <a:alphaOff val="-6667"/>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a:lstStyle/>
        <a:p/>
      </dsp:txBody>
    </dsp:sp>
    <dsp:sp modelId="{C9838DC6-1E7C-4080-AA3E-9A8C139432EB}">
      <dsp:nvSpPr>
        <dsp:cNvPr id="13" name=""/>
        <dsp:cNvSpPr/>
      </dsp:nvSpPr>
      <dsp:spPr>
        <a:xfrm rot="5400000">
          <a:off x="3778011" y="807890"/>
          <a:ext cx="1395098" cy="2321412"/>
        </a:xfrm>
        <a:prstGeom prst="corner">
          <a:avLst>
            <a:gd name="adj1" fmla="val 16120"/>
            <a:gd name="adj2" fmla="val 16110"/>
          </a:avLst>
        </a:prstGeom>
        <a:solidFill>
          <a:srgbClr val="00B0F0">
            <a:alpha val="77000"/>
          </a:srgbClr>
        </a:solidFill>
        <a:ln w="12700" cap="flat" cmpd="sng" algn="ctr">
          <a:solidFill>
            <a:schemeClr val="accent6">
              <a:alpha val="90000"/>
              <a:hueOff val="0"/>
              <a:satOff val="0"/>
              <a:lumOff val="0"/>
              <a:alphaOff val="-13333"/>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a:lstStyle/>
        <a:p/>
      </dsp:txBody>
    </dsp:sp>
    <dsp:sp modelId="{3E83CCF0-B041-47CD-B1BE-FAC8B0F566E9}">
      <dsp:nvSpPr>
        <dsp:cNvPr id="14" name=""/>
        <dsp:cNvSpPr/>
      </dsp:nvSpPr>
      <dsp:spPr>
        <a:xfrm>
          <a:off x="3545135" y="1501492"/>
          <a:ext cx="2095784" cy="1837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zh-CN" sz="2000" kern="1200"/>
            <a:t>选择报酬要素并对职位进行分类</a:t>
          </a:r>
          <a:endParaRPr lang="zh-CN" altLang="en-US" sz="2000" kern="1200"/>
        </a:p>
      </dsp:txBody>
      <dsp:txXfrm>
        <a:off x="3545135" y="1501492"/>
        <a:ext cx="2095784" cy="1837077"/>
      </dsp:txXfrm>
    </dsp:sp>
    <dsp:sp modelId="{CE5192E2-7F1B-4AF2-AF3C-DFE0C9272B4C}">
      <dsp:nvSpPr>
        <dsp:cNvPr id="15" name=""/>
        <dsp:cNvSpPr/>
      </dsp:nvSpPr>
      <dsp:spPr>
        <a:xfrm>
          <a:off x="5245488" y="636985"/>
          <a:ext cx="395431" cy="395431"/>
        </a:xfrm>
        <a:prstGeom prst="triangle">
          <a:avLst>
            <a:gd name="adj" fmla="val 100000"/>
          </a:avLst>
        </a:prstGeom>
        <a:solidFill>
          <a:srgbClr val="0070C0">
            <a:alpha val="70000"/>
          </a:srgbClr>
        </a:solidFill>
        <a:ln w="12700" cap="flat" cmpd="sng" algn="ctr">
          <a:solidFill>
            <a:schemeClr val="accent6">
              <a:alpha val="90000"/>
              <a:hueOff val="0"/>
              <a:satOff val="0"/>
              <a:lumOff val="0"/>
              <a:alphaOff val="-2000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a:lstStyle/>
        <a:p/>
      </dsp:txBody>
    </dsp:sp>
    <dsp:sp modelId="{983B4D81-7D6E-4927-923D-BAB9834F5E49}">
      <dsp:nvSpPr>
        <dsp:cNvPr id="16" name=""/>
        <dsp:cNvSpPr/>
      </dsp:nvSpPr>
      <dsp:spPr>
        <a:xfrm rot="5400000">
          <a:off x="6343661" y="173018"/>
          <a:ext cx="1395098" cy="2321412"/>
        </a:xfrm>
        <a:prstGeom prst="corner">
          <a:avLst>
            <a:gd name="adj1" fmla="val 16120"/>
            <a:gd name="adj2" fmla="val 16110"/>
          </a:avLst>
        </a:prstGeom>
        <a:solidFill>
          <a:srgbClr val="0070C0">
            <a:alpha val="63000"/>
          </a:srgbClr>
        </a:solidFill>
        <a:ln w="12700" cap="flat" cmpd="sng" algn="ctr">
          <a:solidFill>
            <a:schemeClr val="accent6">
              <a:alpha val="90000"/>
              <a:hueOff val="0"/>
              <a:satOff val="0"/>
              <a:lumOff val="0"/>
              <a:alphaOff val="-26667"/>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a:lstStyle/>
        <a:p/>
      </dsp:txBody>
    </dsp:sp>
    <dsp:sp modelId="{7E93EFCE-234F-46A5-9C33-20C6421831B0}">
      <dsp:nvSpPr>
        <dsp:cNvPr id="17" name=""/>
        <dsp:cNvSpPr/>
      </dsp:nvSpPr>
      <dsp:spPr>
        <a:xfrm>
          <a:off x="6110784" y="866620"/>
          <a:ext cx="2095784" cy="1837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zh-CN" sz="2000" kern="1200"/>
            <a:t>对职位进行排序</a:t>
          </a:r>
          <a:endParaRPr lang="zh-CN" altLang="en-US" sz="2000" kern="1200"/>
        </a:p>
      </dsp:txBody>
      <dsp:txXfrm>
        <a:off x="6110784" y="866620"/>
        <a:ext cx="2095784" cy="1837077"/>
      </dsp:txXfrm>
    </dsp:sp>
    <dsp:sp modelId="{E46ED1BC-A9CF-44D1-85B8-8130CE48832C}">
      <dsp:nvSpPr>
        <dsp:cNvPr id="18" name=""/>
        <dsp:cNvSpPr/>
      </dsp:nvSpPr>
      <dsp:spPr>
        <a:xfrm>
          <a:off x="7811138" y="2113"/>
          <a:ext cx="395431" cy="395431"/>
        </a:xfrm>
        <a:prstGeom prst="triangle">
          <a:avLst>
            <a:gd name="adj" fmla="val 100000"/>
          </a:avLst>
        </a:prstGeom>
        <a:solidFill>
          <a:srgbClr val="002060">
            <a:alpha val="57000"/>
          </a:srgbClr>
        </a:solidFill>
        <a:ln w="12700" cap="flat" cmpd="sng" algn="ctr">
          <a:solidFill>
            <a:schemeClr val="accent6">
              <a:alpha val="90000"/>
              <a:hueOff val="0"/>
              <a:satOff val="0"/>
              <a:lumOff val="0"/>
              <a:alphaOff val="-33333"/>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a:lstStyle/>
        <a:p/>
      </dsp:txBody>
    </dsp:sp>
    <dsp:sp modelId="{41A88201-9B9B-46FD-B88F-557C5351CAA5}">
      <dsp:nvSpPr>
        <dsp:cNvPr id="19" name=""/>
        <dsp:cNvSpPr/>
      </dsp:nvSpPr>
      <dsp:spPr>
        <a:xfrm rot="5400000">
          <a:off x="8909310" y="-461854"/>
          <a:ext cx="1395098" cy="2321412"/>
        </a:xfrm>
        <a:prstGeom prst="corner">
          <a:avLst>
            <a:gd name="adj1" fmla="val 16120"/>
            <a:gd name="adj2" fmla="val 16110"/>
          </a:avLst>
        </a:prstGeom>
        <a:solidFill>
          <a:srgbClr val="002060">
            <a:alpha val="50000"/>
          </a:srgbClr>
        </a:solidFill>
        <a:ln w="12700" cap="flat" cmpd="sng" algn="ctr">
          <a:solidFill>
            <a:schemeClr val="accent6">
              <a:alpha val="90000"/>
              <a:hueOff val="0"/>
              <a:satOff val="0"/>
              <a:lumOff val="0"/>
              <a:alphaOff val="-4000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a:lstStyle/>
        <a:p/>
      </dsp:txBody>
    </dsp:sp>
    <dsp:sp modelId="{045C38B0-8168-40E3-9F51-127F81B1ADBE}">
      <dsp:nvSpPr>
        <dsp:cNvPr id="20" name=""/>
        <dsp:cNvSpPr/>
      </dsp:nvSpPr>
      <dsp:spPr>
        <a:xfrm>
          <a:off x="8676434" y="231747"/>
          <a:ext cx="2095784" cy="1837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zh-CN" sz="2000" kern="1200"/>
            <a:t>综合排序结果</a:t>
          </a:r>
          <a:endParaRPr lang="zh-CN" altLang="en-US" sz="2000" kern="1200"/>
        </a:p>
      </dsp:txBody>
      <dsp:txXfrm>
        <a:off x="8676434" y="231747"/>
        <a:ext cx="2095784" cy="1837077"/>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vertAlign" val="mid"/>
      <dgm:param type="horzAlign" val="ctr"/>
    </dgm:alg>
    <dgm:shape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type="rightArrow" r:blip="">
            <dgm:adjLst/>
          </dgm:shape>
        </dgm:if>
        <dgm:else name="Name2">
          <dgm:shape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fact="1"/>
            <dgm:rule type="primFontSz" val="5"/>
          </dgm:ruleLst>
        </dgm:layoutNode>
        <dgm:forEach name="Name7" axis="followSib" ptType="sibTrans" cnt="1">
          <dgm:layoutNode name="sibTrans">
            <dgm:alg type="sp"/>
            <dgm:shape r:blip="">
              <dgm:adjLst/>
            </dgm:shape>
            <dgm:presOf/>
            <dgm:constrLst/>
            <dgm:ruleLst/>
          </dgm:layoutNode>
        </dgm:forEach>
      </dgm:forEach>
    </dgm:layoutNode>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bkpt" val="fixed"/>
          <dgm:param type="bkPtFixedVal" val="1"/>
          <dgm:param type="off" val="off"/>
          <dgm:param type="grDir" val="bL"/>
          <dgm:param type="flowDir" val="row"/>
        </dgm:alg>
      </dgm:if>
      <dgm:else name="Name2">
        <dgm:alg type="snake">
          <dgm:param type="bkpt" val="fixed"/>
          <dgm:param type="bkPtFixedVal" val="1"/>
          <dgm:param type="off" val="off"/>
          <dgm:param type="grDir" val="bR"/>
          <dgm:param type="flowDir" val="row"/>
        </dgm:alg>
      </dgm:else>
    </dgm:choose>
    <dgm:shape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rot="90" type="corner" r:blip="">
                <dgm:adjLst>
                  <dgm:adj idx="1" val="0.1612"/>
                  <dgm:adj idx="2" val="0.1611"/>
                </dgm:adjLst>
              </dgm:shape>
            </dgm:if>
            <dgm:else name="Name8">
              <dgm:shape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dgm:ruleLst>
        </dgm:layoutNode>
        <dgm:choose name="Name9">
          <dgm:if name="Name10" axis="followSib" ptType="node" func="cnt" op="gte" val="1">
            <dgm:layoutNode name="Triangle" styleLbl="alignNode1">
              <dgm:alg type="sp"/>
              <dgm:choose name="Name11">
                <dgm:if name="Name12" func="var" arg="dir" op="equ" val="norm">
                  <dgm:shape type="triangle" r:blip="">
                    <dgm:adjLst>
                      <dgm:adj idx="1" val="1"/>
                    </dgm:adjLst>
                  </dgm:shape>
                </dgm:if>
                <dgm:else name="Name13">
                  <dgm:shape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r:blip="">
              <dgm:adjLst/>
            </dgm:shape>
            <dgm:presOf/>
          </dgm:layoutNode>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6.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F1DD2-9A69-4A30-A20B-8ED9F9F614F2}" type="datetimeFigureOut">
              <a:rPr lang="zh-CN" altLang="en-US" smtClean="0"/>
              <a:t/>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2EF1F-5AB9-4920-AF5B-E1DBE1708744}"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4</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5</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6</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8</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9</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10</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11</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12</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13</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14</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16</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17</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18</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19</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20</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21</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22</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23</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24</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25</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26</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27</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28</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3809FF-3FFF-4678-BDED-722709DAB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049E9-6C3C-4F43-B513-15A88EA17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E36E11-5DC0-4463-8720-A013C96F3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CCD6F1-AFB2-4488-B9B3-79A87FC84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4DCF82-3A4C-41C8-BD2F-CD07EDFAB9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5720BF-C8B6-418B-BBF1-8A6940EB57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975D9F-E525-45F1-8DB4-1518498444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487CBF-F1D4-4817-9C79-FC86B3ABA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548002-7205-411C-A015-A9F5FCAEC0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1060F1-06F3-43CC-A4DD-D46400279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4666B9-8444-4D66-97C0-C0BC3E2B6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accent1"/>
        </a:solidFill>
        <a:effectLst/>
      </p:bgPr>
    </p:bg>
    <p:spTree>
      <p:nvGrpSpPr>
        <p:cNvPr id="1" name=""/>
        <p:cNvGrpSpPr/>
        <p:nvPr/>
      </p:nvGrpSpPr>
      <p:grpSpPr>
        <a:xfrm>
          <a:off x="0" y="0"/>
          <a:ext cx="0" cy="0"/>
        </a:xfrm>
      </p:grpSpPr>
      <p:sp>
        <p:nvSpPr>
          <p:cNvPr id="225" name="矩形 224"/>
          <p:cNvSpPr/>
          <p:nvPr userDrawn="1"/>
        </p:nvSpPr>
        <p:spPr>
          <a:xfrm>
            <a:off x="6458054" y="1457848"/>
            <a:ext cx="2091541" cy="3092588"/>
          </a:xfrm>
          <a:prstGeom prst="rect">
            <a:avLst/>
          </a:pr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 name="组合 3"/>
          <p:cNvGrpSpPr/>
          <p:nvPr userDrawn="1"/>
        </p:nvGrpSpPr>
        <p:grpSpPr>
          <a:xfrm>
            <a:off x="101600" y="938570"/>
            <a:ext cx="6822395" cy="5917843"/>
            <a:chOff x="101600" y="938570"/>
            <a:chExt cx="6822395" cy="5917843"/>
          </a:xfrm>
        </p:grpSpPr>
        <p:grpSp>
          <p:nvGrpSpPr>
            <p:cNvPr id="10" name="组合 9"/>
            <p:cNvGrpSpPr/>
            <p:nvPr/>
          </p:nvGrpSpPr>
          <p:grpSpPr>
            <a:xfrm>
              <a:off x="5485389" y="1923802"/>
              <a:ext cx="1417906" cy="1380329"/>
              <a:chOff x="7818438" y="604838"/>
              <a:chExt cx="1797050" cy="1749425"/>
            </a:xfrm>
          </p:grpSpPr>
          <p:sp>
            <p:nvSpPr>
              <p:cNvPr id="217" name="Freeform 27"/>
              <p:cNvSpPr/>
              <p:nvPr/>
            </p:nvSpPr>
            <p:spPr bwMode="auto">
              <a:xfrm>
                <a:off x="7842251" y="628650"/>
                <a:ext cx="1749425" cy="1700213"/>
              </a:xfrm>
              <a:custGeom>
                <a:gdLst>
                  <a:gd name="T0" fmla="*/ 361 w 722"/>
                  <a:gd name="T1" fmla="*/ 0 h 703"/>
                  <a:gd name="T2" fmla="*/ 414 w 722"/>
                  <a:gd name="T3" fmla="*/ 4 h 703"/>
                  <a:gd name="T4" fmla="*/ 722 w 722"/>
                  <a:gd name="T5" fmla="*/ 352 h 703"/>
                  <a:gd name="T6" fmla="*/ 722 w 722"/>
                  <a:gd name="T7" fmla="*/ 367 h 703"/>
                  <a:gd name="T8" fmla="*/ 361 w 722"/>
                  <a:gd name="T9" fmla="*/ 703 h 703"/>
                  <a:gd name="T10" fmla="*/ 0 w 722"/>
                  <a:gd name="T11" fmla="*/ 352 h 703"/>
                  <a:gd name="T12" fmla="*/ 361 w 722"/>
                  <a:gd name="T13" fmla="*/ 0 h 703"/>
                </a:gdLst>
                <a:cxnLst>
                  <a:cxn ang="0">
                    <a:pos x="T0" y="T1"/>
                  </a:cxn>
                  <a:cxn ang="0">
                    <a:pos x="T2" y="T3"/>
                  </a:cxn>
                  <a:cxn ang="0">
                    <a:pos x="T4" y="T5"/>
                  </a:cxn>
                  <a:cxn ang="0">
                    <a:pos x="T6" y="T7"/>
                  </a:cxn>
                  <a:cxn ang="0">
                    <a:pos x="T8" y="T9"/>
                  </a:cxn>
                  <a:cxn ang="0">
                    <a:pos x="T10" y="T11"/>
                  </a:cxn>
                  <a:cxn ang="0">
                    <a:pos x="T12" y="T13"/>
                  </a:cxn>
                </a:cxnLst>
                <a:rect l="0" t="0" r="r" b="b"/>
                <a:pathLst>
                  <a:path w="722" h="703">
                    <a:moveTo>
                      <a:pt x="361" y="0"/>
                    </a:moveTo>
                    <a:cubicBezTo>
                      <a:pt x="379" y="0"/>
                      <a:pt x="396" y="2"/>
                      <a:pt x="414" y="4"/>
                    </a:cubicBezTo>
                    <a:cubicBezTo>
                      <a:pt x="588" y="29"/>
                      <a:pt x="722" y="175"/>
                      <a:pt x="722" y="352"/>
                    </a:cubicBezTo>
                    <a:cubicBezTo>
                      <a:pt x="722" y="357"/>
                      <a:pt x="722" y="362"/>
                      <a:pt x="722" y="367"/>
                    </a:cubicBezTo>
                    <a:cubicBezTo>
                      <a:pt x="714" y="554"/>
                      <a:pt x="555" y="703"/>
                      <a:pt x="361" y="703"/>
                    </a:cubicBezTo>
                    <a:cubicBezTo>
                      <a:pt x="162" y="703"/>
                      <a:pt x="0" y="546"/>
                      <a:pt x="0" y="352"/>
                    </a:cubicBezTo>
                    <a:cubicBezTo>
                      <a:pt x="0" y="158"/>
                      <a:pt x="162" y="0"/>
                      <a:pt x="361" y="0"/>
                    </a:cubicBez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28"/>
              <p:cNvSpPr/>
              <p:nvPr/>
            </p:nvSpPr>
            <p:spPr bwMode="auto">
              <a:xfrm>
                <a:off x="7818438" y="604838"/>
                <a:ext cx="1797050" cy="1749425"/>
              </a:xfrm>
              <a:custGeom>
                <a:gdLst>
                  <a:gd name="T0" fmla="*/ 0 w 742"/>
                  <a:gd name="T1" fmla="*/ 362 h 723"/>
                  <a:gd name="T2" fmla="*/ 371 w 742"/>
                  <a:gd name="T3" fmla="*/ 723 h 723"/>
                  <a:gd name="T4" fmla="*/ 742 w 742"/>
                  <a:gd name="T5" fmla="*/ 377 h 723"/>
                  <a:gd name="T6" fmla="*/ 742 w 742"/>
                  <a:gd name="T7" fmla="*/ 366 h 723"/>
                  <a:gd name="T8" fmla="*/ 732 w 742"/>
                  <a:gd name="T9" fmla="*/ 376 h 723"/>
                  <a:gd name="T10" fmla="*/ 721 w 742"/>
                  <a:gd name="T11" fmla="*/ 387 h 723"/>
                  <a:gd name="T12" fmla="*/ 371 w 742"/>
                  <a:gd name="T13" fmla="*/ 703 h 723"/>
                  <a:gd name="T14" fmla="*/ 21 w 742"/>
                  <a:gd name="T15" fmla="*/ 362 h 723"/>
                  <a:gd name="T16" fmla="*/ 371 w 742"/>
                  <a:gd name="T17" fmla="*/ 20 h 723"/>
                  <a:gd name="T18" fmla="*/ 413 w 742"/>
                  <a:gd name="T19" fmla="*/ 23 h 723"/>
                  <a:gd name="T20" fmla="*/ 423 w 742"/>
                  <a:gd name="T21" fmla="*/ 14 h 723"/>
                  <a:gd name="T22" fmla="*/ 432 w 742"/>
                  <a:gd name="T23" fmla="*/ 5 h 723"/>
                  <a:gd name="T24" fmla="*/ 425 w 742"/>
                  <a:gd name="T25" fmla="*/ 4 h 723"/>
                  <a:gd name="T26" fmla="*/ 371 w 742"/>
                  <a:gd name="T27" fmla="*/ 0 h 723"/>
                  <a:gd name="T28" fmla="*/ 0 w 742"/>
                  <a:gd name="T29" fmla="*/ 362 h 7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2" h="723">
                    <a:moveTo>
                      <a:pt x="0" y="362"/>
                    </a:moveTo>
                    <a:cubicBezTo>
                      <a:pt x="0" y="561"/>
                      <a:pt x="166" y="723"/>
                      <a:pt x="371" y="723"/>
                    </a:cubicBezTo>
                    <a:cubicBezTo>
                      <a:pt x="571" y="723"/>
                      <a:pt x="734" y="571"/>
                      <a:pt x="742" y="377"/>
                    </a:cubicBezTo>
                    <a:cubicBezTo>
                      <a:pt x="742" y="374"/>
                      <a:pt x="742" y="370"/>
                      <a:pt x="742" y="366"/>
                    </a:cubicBezTo>
                    <a:cubicBezTo>
                      <a:pt x="732" y="376"/>
                      <a:pt x="732" y="376"/>
                      <a:pt x="732" y="376"/>
                    </a:cubicBezTo>
                    <a:cubicBezTo>
                      <a:pt x="721" y="387"/>
                      <a:pt x="721" y="387"/>
                      <a:pt x="721" y="387"/>
                    </a:cubicBezTo>
                    <a:cubicBezTo>
                      <a:pt x="708" y="565"/>
                      <a:pt x="556" y="703"/>
                      <a:pt x="371" y="703"/>
                    </a:cubicBezTo>
                    <a:cubicBezTo>
                      <a:pt x="178" y="703"/>
                      <a:pt x="21" y="550"/>
                      <a:pt x="21" y="362"/>
                    </a:cubicBezTo>
                    <a:cubicBezTo>
                      <a:pt x="21" y="174"/>
                      <a:pt x="178" y="20"/>
                      <a:pt x="371" y="20"/>
                    </a:cubicBezTo>
                    <a:cubicBezTo>
                      <a:pt x="385" y="20"/>
                      <a:pt x="399" y="21"/>
                      <a:pt x="413" y="23"/>
                    </a:cubicBezTo>
                    <a:cubicBezTo>
                      <a:pt x="423" y="14"/>
                      <a:pt x="423" y="14"/>
                      <a:pt x="423" y="14"/>
                    </a:cubicBezTo>
                    <a:cubicBezTo>
                      <a:pt x="432" y="5"/>
                      <a:pt x="432" y="5"/>
                      <a:pt x="432" y="5"/>
                    </a:cubicBezTo>
                    <a:cubicBezTo>
                      <a:pt x="429" y="5"/>
                      <a:pt x="427" y="4"/>
                      <a:pt x="425" y="4"/>
                    </a:cubicBezTo>
                    <a:cubicBezTo>
                      <a:pt x="407" y="2"/>
                      <a:pt x="389" y="0"/>
                      <a:pt x="371" y="0"/>
                    </a:cubicBezTo>
                    <a:cubicBezTo>
                      <a:pt x="166" y="0"/>
                      <a:pt x="0" y="162"/>
                      <a:pt x="0" y="36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29"/>
              <p:cNvSpPr/>
              <p:nvPr/>
            </p:nvSpPr>
            <p:spPr bwMode="auto">
              <a:xfrm>
                <a:off x="8818563" y="617538"/>
                <a:ext cx="796925" cy="923925"/>
              </a:xfrm>
              <a:custGeom>
                <a:gdLst>
                  <a:gd name="T0" fmla="*/ 19 w 329"/>
                  <a:gd name="T1" fmla="*/ 0 h 382"/>
                  <a:gd name="T2" fmla="*/ 329 w 329"/>
                  <a:gd name="T3" fmla="*/ 357 h 382"/>
                  <a:gd name="T4" fmla="*/ 329 w 329"/>
                  <a:gd name="T5" fmla="*/ 361 h 382"/>
                  <a:gd name="T6" fmla="*/ 319 w 329"/>
                  <a:gd name="T7" fmla="*/ 371 h 382"/>
                  <a:gd name="T8" fmla="*/ 308 w 329"/>
                  <a:gd name="T9" fmla="*/ 382 h 382"/>
                  <a:gd name="T10" fmla="*/ 308 w 329"/>
                  <a:gd name="T11" fmla="*/ 372 h 382"/>
                  <a:gd name="T12" fmla="*/ 309 w 329"/>
                  <a:gd name="T13" fmla="*/ 357 h 382"/>
                  <a:gd name="T14" fmla="*/ 9 w 329"/>
                  <a:gd name="T15" fmla="*/ 19 h 382"/>
                  <a:gd name="T16" fmla="*/ 0 w 329"/>
                  <a:gd name="T17" fmla="*/ 18 h 382"/>
                  <a:gd name="T18" fmla="*/ 10 w 329"/>
                  <a:gd name="T19" fmla="*/ 9 h 382"/>
                  <a:gd name="T20" fmla="*/ 19 w 329"/>
                  <a:gd name="T21" fmla="*/ 0 h 3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9" h="382">
                    <a:moveTo>
                      <a:pt x="19" y="0"/>
                    </a:moveTo>
                    <a:cubicBezTo>
                      <a:pt x="196" y="28"/>
                      <a:pt x="329" y="181"/>
                      <a:pt x="329" y="357"/>
                    </a:cubicBezTo>
                    <a:cubicBezTo>
                      <a:pt x="329" y="358"/>
                      <a:pt x="329" y="360"/>
                      <a:pt x="329" y="361"/>
                    </a:cubicBezTo>
                    <a:cubicBezTo>
                      <a:pt x="319" y="371"/>
                      <a:pt x="319" y="371"/>
                      <a:pt x="319" y="371"/>
                    </a:cubicBezTo>
                    <a:cubicBezTo>
                      <a:pt x="308" y="382"/>
                      <a:pt x="308" y="382"/>
                      <a:pt x="308" y="382"/>
                    </a:cubicBezTo>
                    <a:cubicBezTo>
                      <a:pt x="308" y="379"/>
                      <a:pt x="308" y="375"/>
                      <a:pt x="308" y="372"/>
                    </a:cubicBezTo>
                    <a:cubicBezTo>
                      <a:pt x="309" y="367"/>
                      <a:pt x="309" y="362"/>
                      <a:pt x="309" y="357"/>
                    </a:cubicBezTo>
                    <a:cubicBezTo>
                      <a:pt x="309" y="188"/>
                      <a:pt x="180" y="43"/>
                      <a:pt x="9" y="19"/>
                    </a:cubicBezTo>
                    <a:cubicBezTo>
                      <a:pt x="6" y="19"/>
                      <a:pt x="3" y="18"/>
                      <a:pt x="0" y="18"/>
                    </a:cubicBezTo>
                    <a:cubicBezTo>
                      <a:pt x="10" y="9"/>
                      <a:pt x="10" y="9"/>
                      <a:pt x="10" y="9"/>
                    </a:cubicBezTo>
                    <a:lnTo>
                      <a:pt x="19" y="0"/>
                    </a:ln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0"/>
              <p:cNvSpPr/>
              <p:nvPr/>
            </p:nvSpPr>
            <p:spPr bwMode="auto">
              <a:xfrm>
                <a:off x="8388351" y="660400"/>
                <a:ext cx="1179513" cy="1628775"/>
              </a:xfrm>
              <a:custGeom>
                <a:gdLst>
                  <a:gd name="T0" fmla="*/ 178 w 487"/>
                  <a:gd name="T1" fmla="*/ 0 h 673"/>
                  <a:gd name="T2" fmla="*/ 187 w 487"/>
                  <a:gd name="T3" fmla="*/ 1 h 673"/>
                  <a:gd name="T4" fmla="*/ 487 w 487"/>
                  <a:gd name="T5" fmla="*/ 339 h 673"/>
                  <a:gd name="T6" fmla="*/ 486 w 487"/>
                  <a:gd name="T7" fmla="*/ 354 h 673"/>
                  <a:gd name="T8" fmla="*/ 486 w 487"/>
                  <a:gd name="T9" fmla="*/ 364 h 673"/>
                  <a:gd name="T10" fmla="*/ 165 w 487"/>
                  <a:gd name="T11" fmla="*/ 673 h 673"/>
                  <a:gd name="T12" fmla="*/ 0 w 487"/>
                  <a:gd name="T13" fmla="*/ 174 h 673"/>
                  <a:gd name="T14" fmla="*/ 178 w 487"/>
                  <a:gd name="T15" fmla="*/ 0 h 6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7" h="673">
                    <a:moveTo>
                      <a:pt x="178" y="0"/>
                    </a:moveTo>
                    <a:cubicBezTo>
                      <a:pt x="181" y="0"/>
                      <a:pt x="184" y="1"/>
                      <a:pt x="187" y="1"/>
                    </a:cubicBezTo>
                    <a:cubicBezTo>
                      <a:pt x="358" y="25"/>
                      <a:pt x="487" y="170"/>
                      <a:pt x="487" y="339"/>
                    </a:cubicBezTo>
                    <a:cubicBezTo>
                      <a:pt x="487" y="344"/>
                      <a:pt x="487" y="349"/>
                      <a:pt x="486" y="354"/>
                    </a:cubicBezTo>
                    <a:cubicBezTo>
                      <a:pt x="486" y="357"/>
                      <a:pt x="486" y="361"/>
                      <a:pt x="486" y="364"/>
                    </a:cubicBezTo>
                    <a:cubicBezTo>
                      <a:pt x="165" y="673"/>
                      <a:pt x="165" y="673"/>
                      <a:pt x="165" y="673"/>
                    </a:cubicBezTo>
                    <a:cubicBezTo>
                      <a:pt x="0" y="174"/>
                      <a:pt x="0" y="174"/>
                      <a:pt x="0" y="174"/>
                    </a:cubicBezTo>
                    <a:lnTo>
                      <a:pt x="178" y="0"/>
                    </a:ln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Freeform 31"/>
              <p:cNvSpPr/>
              <p:nvPr/>
            </p:nvSpPr>
            <p:spPr bwMode="auto">
              <a:xfrm>
                <a:off x="8651876" y="1966913"/>
                <a:ext cx="134938" cy="360363"/>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Oval 32"/>
              <p:cNvSpPr>
                <a:spLocks noChangeArrowheads="1"/>
              </p:cNvSpPr>
              <p:nvPr/>
            </p:nvSpPr>
            <p:spPr bwMode="auto">
              <a:xfrm>
                <a:off x="8193088" y="969963"/>
                <a:ext cx="1047750" cy="1019175"/>
              </a:xfrm>
              <a:prstGeom prst="ellipse">
                <a:avLst/>
              </a:pr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Freeform 33"/>
              <p:cNvSpPr/>
              <p:nvPr/>
            </p:nvSpPr>
            <p:spPr bwMode="auto">
              <a:xfrm>
                <a:off x="8285163" y="1058863"/>
                <a:ext cx="865188" cy="842963"/>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bwMode="auto">
              <a:xfrm>
                <a:off x="8361363" y="1058863"/>
                <a:ext cx="788988" cy="793750"/>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 name="组合 10"/>
            <p:cNvGrpSpPr/>
            <p:nvPr/>
          </p:nvGrpSpPr>
          <p:grpSpPr>
            <a:xfrm>
              <a:off x="101600" y="938570"/>
              <a:ext cx="6822395" cy="5917843"/>
              <a:chOff x="2135188" y="-19050"/>
              <a:chExt cx="7926388" cy="6875463"/>
            </a:xfrm>
          </p:grpSpPr>
          <p:sp>
            <p:nvSpPr>
              <p:cNvPr id="12" name="Freeform 5"/>
              <p:cNvSpPr/>
              <p:nvPr/>
            </p:nvSpPr>
            <p:spPr bwMode="auto">
              <a:xfrm>
                <a:off x="8280401" y="3792538"/>
                <a:ext cx="169863" cy="390525"/>
              </a:xfrm>
              <a:custGeom>
                <a:gdLst>
                  <a:gd name="T0" fmla="*/ 107 w 107"/>
                  <a:gd name="T1" fmla="*/ 8 h 246"/>
                  <a:gd name="T2" fmla="*/ 89 w 107"/>
                  <a:gd name="T3" fmla="*/ 0 h 246"/>
                  <a:gd name="T4" fmla="*/ 0 w 107"/>
                  <a:gd name="T5" fmla="*/ 238 h 246"/>
                  <a:gd name="T6" fmla="*/ 19 w 107"/>
                  <a:gd name="T7" fmla="*/ 246 h 246"/>
                  <a:gd name="T8" fmla="*/ 107 w 107"/>
                  <a:gd name="T9" fmla="*/ 8 h 246"/>
                </a:gdLst>
                <a:cxnLst>
                  <a:cxn ang="0">
                    <a:pos x="T0" y="T1"/>
                  </a:cxn>
                  <a:cxn ang="0">
                    <a:pos x="T2" y="T3"/>
                  </a:cxn>
                  <a:cxn ang="0">
                    <a:pos x="T4" y="T5"/>
                  </a:cxn>
                  <a:cxn ang="0">
                    <a:pos x="T6" y="T7"/>
                  </a:cxn>
                  <a:cxn ang="0">
                    <a:pos x="T8" y="T9"/>
                  </a:cxn>
                </a:cxnLst>
                <a:rect l="0" t="0" r="r" b="b"/>
                <a:pathLst>
                  <a:path w="107" h="246">
                    <a:moveTo>
                      <a:pt x="107" y="8"/>
                    </a:moveTo>
                    <a:lnTo>
                      <a:pt x="89" y="0"/>
                    </a:lnTo>
                    <a:lnTo>
                      <a:pt x="0" y="238"/>
                    </a:lnTo>
                    <a:lnTo>
                      <a:pt x="19" y="246"/>
                    </a:lnTo>
                    <a:lnTo>
                      <a:pt x="107" y="8"/>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p:cNvSpPr/>
              <p:nvPr/>
            </p:nvSpPr>
            <p:spPr bwMode="auto">
              <a:xfrm>
                <a:off x="8280401" y="4151313"/>
                <a:ext cx="36513" cy="33338"/>
              </a:xfrm>
              <a:custGeom>
                <a:gdLst>
                  <a:gd name="T0" fmla="*/ 0 w 23"/>
                  <a:gd name="T1" fmla="*/ 12 h 21"/>
                  <a:gd name="T2" fmla="*/ 19 w 23"/>
                  <a:gd name="T3" fmla="*/ 21 h 21"/>
                  <a:gd name="T4" fmla="*/ 23 w 23"/>
                  <a:gd name="T5" fmla="*/ 8 h 21"/>
                  <a:gd name="T6" fmla="*/ 5 w 23"/>
                  <a:gd name="T7" fmla="*/ 0 h 21"/>
                  <a:gd name="T8" fmla="*/ 0 w 23"/>
                  <a:gd name="T9" fmla="*/ 12 h 21"/>
                </a:gdLst>
                <a:cxnLst>
                  <a:cxn ang="0">
                    <a:pos x="T0" y="T1"/>
                  </a:cxn>
                  <a:cxn ang="0">
                    <a:pos x="T2" y="T3"/>
                  </a:cxn>
                  <a:cxn ang="0">
                    <a:pos x="T4" y="T5"/>
                  </a:cxn>
                  <a:cxn ang="0">
                    <a:pos x="T6" y="T7"/>
                  </a:cxn>
                  <a:cxn ang="0">
                    <a:pos x="T8" y="T9"/>
                  </a:cxn>
                </a:cxnLst>
                <a:rect l="0" t="0" r="r" b="b"/>
                <a:pathLst>
                  <a:path w="23" h="21">
                    <a:moveTo>
                      <a:pt x="0" y="12"/>
                    </a:moveTo>
                    <a:lnTo>
                      <a:pt x="19" y="21"/>
                    </a:lnTo>
                    <a:lnTo>
                      <a:pt x="23" y="8"/>
                    </a:lnTo>
                    <a:lnTo>
                      <a:pt x="5" y="0"/>
                    </a:lnTo>
                    <a:lnTo>
                      <a:pt x="0" y="12"/>
                    </a:lnTo>
                    <a:close/>
                  </a:path>
                </a:pathLst>
              </a:custGeom>
              <a:solidFill>
                <a:srgbClr val="CECEC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p:cNvSpPr/>
              <p:nvPr/>
            </p:nvSpPr>
            <p:spPr bwMode="auto">
              <a:xfrm>
                <a:off x="8215313" y="4152900"/>
                <a:ext cx="127000" cy="146050"/>
              </a:xfrm>
              <a:custGeom>
                <a:gdLst>
                  <a:gd name="T0" fmla="*/ 45 w 52"/>
                  <a:gd name="T1" fmla="*/ 11 h 60"/>
                  <a:gd name="T2" fmla="*/ 24 w 52"/>
                  <a:gd name="T3" fmla="*/ 2 h 60"/>
                  <a:gd name="T4" fmla="*/ 12 w 52"/>
                  <a:gd name="T5" fmla="*/ 7 h 60"/>
                  <a:gd name="T6" fmla="*/ 2 w 52"/>
                  <a:gd name="T7" fmla="*/ 36 h 60"/>
                  <a:gd name="T8" fmla="*/ 7 w 52"/>
                  <a:gd name="T9" fmla="*/ 49 h 60"/>
                  <a:gd name="T10" fmla="*/ 27 w 52"/>
                  <a:gd name="T11" fmla="*/ 58 h 60"/>
                  <a:gd name="T12" fmla="*/ 39 w 52"/>
                  <a:gd name="T13" fmla="*/ 52 h 60"/>
                  <a:gd name="T14" fmla="*/ 50 w 52"/>
                  <a:gd name="T15" fmla="*/ 23 h 60"/>
                  <a:gd name="T16" fmla="*/ 45 w 52"/>
                  <a:gd name="T17" fmla="*/ 11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60">
                    <a:moveTo>
                      <a:pt x="45" y="11"/>
                    </a:moveTo>
                    <a:cubicBezTo>
                      <a:pt x="24" y="2"/>
                      <a:pt x="24" y="2"/>
                      <a:pt x="24" y="2"/>
                    </a:cubicBezTo>
                    <a:cubicBezTo>
                      <a:pt x="20" y="0"/>
                      <a:pt x="14" y="2"/>
                      <a:pt x="12" y="7"/>
                    </a:cubicBezTo>
                    <a:cubicBezTo>
                      <a:pt x="2" y="36"/>
                      <a:pt x="2" y="36"/>
                      <a:pt x="2" y="36"/>
                    </a:cubicBezTo>
                    <a:cubicBezTo>
                      <a:pt x="0" y="41"/>
                      <a:pt x="2" y="47"/>
                      <a:pt x="7" y="49"/>
                    </a:cubicBezTo>
                    <a:cubicBezTo>
                      <a:pt x="27" y="58"/>
                      <a:pt x="27" y="58"/>
                      <a:pt x="27" y="58"/>
                    </a:cubicBezTo>
                    <a:cubicBezTo>
                      <a:pt x="32" y="60"/>
                      <a:pt x="37" y="57"/>
                      <a:pt x="39" y="52"/>
                    </a:cubicBezTo>
                    <a:cubicBezTo>
                      <a:pt x="50" y="23"/>
                      <a:pt x="50" y="23"/>
                      <a:pt x="50" y="23"/>
                    </a:cubicBezTo>
                    <a:cubicBezTo>
                      <a:pt x="52" y="18"/>
                      <a:pt x="49" y="13"/>
                      <a:pt x="45" y="1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p:cNvSpPr/>
              <p:nvPr/>
            </p:nvSpPr>
            <p:spPr bwMode="auto">
              <a:xfrm>
                <a:off x="8101013" y="4252913"/>
                <a:ext cx="225425" cy="295275"/>
              </a:xfrm>
              <a:custGeom>
                <a:gdLst>
                  <a:gd name="T0" fmla="*/ 66 w 93"/>
                  <a:gd name="T1" fmla="*/ 8 h 122"/>
                  <a:gd name="T2" fmla="*/ 21 w 93"/>
                  <a:gd name="T3" fmla="*/ 29 h 122"/>
                  <a:gd name="T4" fmla="*/ 7 w 93"/>
                  <a:gd name="T5" fmla="*/ 66 h 122"/>
                  <a:gd name="T6" fmla="*/ 26 w 93"/>
                  <a:gd name="T7" fmla="*/ 115 h 122"/>
                  <a:gd name="T8" fmla="*/ 72 w 93"/>
                  <a:gd name="T9" fmla="*/ 94 h 122"/>
                  <a:gd name="T10" fmla="*/ 86 w 93"/>
                  <a:gd name="T11" fmla="*/ 56 h 122"/>
                  <a:gd name="T12" fmla="*/ 66 w 93"/>
                  <a:gd name="T13" fmla="*/ 8 h 122"/>
                </a:gdLst>
                <a:cxnLst>
                  <a:cxn ang="0">
                    <a:pos x="T0" y="T1"/>
                  </a:cxn>
                  <a:cxn ang="0">
                    <a:pos x="T2" y="T3"/>
                  </a:cxn>
                  <a:cxn ang="0">
                    <a:pos x="T4" y="T5"/>
                  </a:cxn>
                  <a:cxn ang="0">
                    <a:pos x="T6" y="T7"/>
                  </a:cxn>
                  <a:cxn ang="0">
                    <a:pos x="T8" y="T9"/>
                  </a:cxn>
                  <a:cxn ang="0">
                    <a:pos x="T10" y="T11"/>
                  </a:cxn>
                  <a:cxn ang="0">
                    <a:pos x="T12" y="T13"/>
                  </a:cxn>
                </a:cxnLst>
                <a:rect l="0" t="0" r="r" b="b"/>
                <a:pathLst>
                  <a:path w="93" h="122">
                    <a:moveTo>
                      <a:pt x="66" y="8"/>
                    </a:moveTo>
                    <a:cubicBezTo>
                      <a:pt x="48" y="0"/>
                      <a:pt x="28" y="9"/>
                      <a:pt x="21" y="29"/>
                    </a:cubicBezTo>
                    <a:cubicBezTo>
                      <a:pt x="7" y="66"/>
                      <a:pt x="7" y="66"/>
                      <a:pt x="7" y="66"/>
                    </a:cubicBezTo>
                    <a:cubicBezTo>
                      <a:pt x="0" y="85"/>
                      <a:pt x="9" y="107"/>
                      <a:pt x="26" y="115"/>
                    </a:cubicBezTo>
                    <a:cubicBezTo>
                      <a:pt x="44" y="122"/>
                      <a:pt x="65" y="113"/>
                      <a:pt x="72" y="94"/>
                    </a:cubicBezTo>
                    <a:cubicBezTo>
                      <a:pt x="86" y="56"/>
                      <a:pt x="86" y="56"/>
                      <a:pt x="86" y="56"/>
                    </a:cubicBezTo>
                    <a:cubicBezTo>
                      <a:pt x="93" y="37"/>
                      <a:pt x="84" y="15"/>
                      <a:pt x="66" y="8"/>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p:cNvSpPr>
                <a:spLocks noEditPoints="1"/>
              </p:cNvSpPr>
              <p:nvPr/>
            </p:nvSpPr>
            <p:spPr bwMode="auto">
              <a:xfrm>
                <a:off x="8089901" y="4235450"/>
                <a:ext cx="246063" cy="327025"/>
              </a:xfrm>
              <a:custGeom>
                <a:gdLst>
                  <a:gd name="T0" fmla="*/ 102 w 102"/>
                  <a:gd name="T1" fmla="*/ 34 h 135"/>
                  <a:gd name="T2" fmla="*/ 102 w 102"/>
                  <a:gd name="T3" fmla="*/ 39 h 135"/>
                  <a:gd name="T4" fmla="*/ 69 w 102"/>
                  <a:gd name="T5" fmla="*/ 127 h 135"/>
                  <a:gd name="T6" fmla="*/ 63 w 102"/>
                  <a:gd name="T7" fmla="*/ 133 h 135"/>
                  <a:gd name="T8" fmla="*/ 54 w 102"/>
                  <a:gd name="T9" fmla="*/ 134 h 135"/>
                  <a:gd name="T10" fmla="*/ 7 w 102"/>
                  <a:gd name="T11" fmla="*/ 114 h 135"/>
                  <a:gd name="T12" fmla="*/ 1 w 102"/>
                  <a:gd name="T13" fmla="*/ 107 h 135"/>
                  <a:gd name="T14" fmla="*/ 1 w 102"/>
                  <a:gd name="T15" fmla="*/ 98 h 135"/>
                  <a:gd name="T16" fmla="*/ 33 w 102"/>
                  <a:gd name="T17" fmla="*/ 10 h 135"/>
                  <a:gd name="T18" fmla="*/ 48 w 102"/>
                  <a:gd name="T19" fmla="*/ 3 h 135"/>
                  <a:gd name="T20" fmla="*/ 95 w 102"/>
                  <a:gd name="T21" fmla="*/ 23 h 135"/>
                  <a:gd name="T22" fmla="*/ 102 w 102"/>
                  <a:gd name="T23" fmla="*/ 34 h 135"/>
                  <a:gd name="T24" fmla="*/ 4 w 102"/>
                  <a:gd name="T25" fmla="*/ 102 h 135"/>
                  <a:gd name="T26" fmla="*/ 4 w 102"/>
                  <a:gd name="T27" fmla="*/ 105 h 135"/>
                  <a:gd name="T28" fmla="*/ 9 w 102"/>
                  <a:gd name="T29" fmla="*/ 110 h 135"/>
                  <a:gd name="T30" fmla="*/ 55 w 102"/>
                  <a:gd name="T31" fmla="*/ 130 h 135"/>
                  <a:gd name="T32" fmla="*/ 61 w 102"/>
                  <a:gd name="T33" fmla="*/ 130 h 135"/>
                  <a:gd name="T34" fmla="*/ 66 w 102"/>
                  <a:gd name="T35" fmla="*/ 125 h 135"/>
                  <a:gd name="T36" fmla="*/ 98 w 102"/>
                  <a:gd name="T37" fmla="*/ 37 h 135"/>
                  <a:gd name="T38" fmla="*/ 94 w 102"/>
                  <a:gd name="T39" fmla="*/ 26 h 135"/>
                  <a:gd name="T40" fmla="*/ 47 w 102"/>
                  <a:gd name="T41" fmla="*/ 7 h 135"/>
                  <a:gd name="T42" fmla="*/ 37 w 102"/>
                  <a:gd name="T43" fmla="*/ 11 h 135"/>
                  <a:gd name="T44" fmla="*/ 4 w 102"/>
                  <a:gd name="T45" fmla="*/ 99 h 135"/>
                  <a:gd name="T46" fmla="*/ 4 w 102"/>
                  <a:gd name="T47" fmla="*/ 102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02" h="135">
                    <a:moveTo>
                      <a:pt x="102" y="34"/>
                    </a:moveTo>
                    <a:cubicBezTo>
                      <a:pt x="102" y="36"/>
                      <a:pt x="102" y="37"/>
                      <a:pt x="102" y="39"/>
                    </a:cubicBezTo>
                    <a:cubicBezTo>
                      <a:pt x="69" y="127"/>
                      <a:pt x="69" y="127"/>
                      <a:pt x="69" y="127"/>
                    </a:cubicBezTo>
                    <a:cubicBezTo>
                      <a:pt x="68" y="130"/>
                      <a:pt x="66" y="132"/>
                      <a:pt x="63" y="133"/>
                    </a:cubicBezTo>
                    <a:cubicBezTo>
                      <a:pt x="60" y="135"/>
                      <a:pt x="57" y="135"/>
                      <a:pt x="54" y="134"/>
                    </a:cubicBezTo>
                    <a:cubicBezTo>
                      <a:pt x="7" y="114"/>
                      <a:pt x="7" y="114"/>
                      <a:pt x="7" y="114"/>
                    </a:cubicBezTo>
                    <a:cubicBezTo>
                      <a:pt x="4" y="112"/>
                      <a:pt x="2" y="110"/>
                      <a:pt x="1" y="107"/>
                    </a:cubicBezTo>
                    <a:cubicBezTo>
                      <a:pt x="0" y="104"/>
                      <a:pt x="0" y="101"/>
                      <a:pt x="1" y="98"/>
                    </a:cubicBezTo>
                    <a:cubicBezTo>
                      <a:pt x="33" y="10"/>
                      <a:pt x="33" y="10"/>
                      <a:pt x="33" y="10"/>
                    </a:cubicBezTo>
                    <a:cubicBezTo>
                      <a:pt x="36" y="3"/>
                      <a:pt x="42" y="0"/>
                      <a:pt x="48" y="3"/>
                    </a:cubicBezTo>
                    <a:cubicBezTo>
                      <a:pt x="95" y="23"/>
                      <a:pt x="95" y="23"/>
                      <a:pt x="95" y="23"/>
                    </a:cubicBezTo>
                    <a:cubicBezTo>
                      <a:pt x="100" y="25"/>
                      <a:pt x="102" y="29"/>
                      <a:pt x="102" y="34"/>
                    </a:cubicBezTo>
                    <a:moveTo>
                      <a:pt x="4" y="102"/>
                    </a:moveTo>
                    <a:cubicBezTo>
                      <a:pt x="4" y="103"/>
                      <a:pt x="4" y="104"/>
                      <a:pt x="4" y="105"/>
                    </a:cubicBezTo>
                    <a:cubicBezTo>
                      <a:pt x="5" y="108"/>
                      <a:pt x="7" y="109"/>
                      <a:pt x="9" y="110"/>
                    </a:cubicBezTo>
                    <a:cubicBezTo>
                      <a:pt x="55" y="130"/>
                      <a:pt x="55" y="130"/>
                      <a:pt x="55" y="130"/>
                    </a:cubicBezTo>
                    <a:cubicBezTo>
                      <a:pt x="57" y="131"/>
                      <a:pt x="59" y="131"/>
                      <a:pt x="61" y="130"/>
                    </a:cubicBezTo>
                    <a:cubicBezTo>
                      <a:pt x="63" y="129"/>
                      <a:pt x="65" y="127"/>
                      <a:pt x="66" y="125"/>
                    </a:cubicBezTo>
                    <a:cubicBezTo>
                      <a:pt x="98" y="37"/>
                      <a:pt x="98" y="37"/>
                      <a:pt x="98" y="37"/>
                    </a:cubicBezTo>
                    <a:cubicBezTo>
                      <a:pt x="100" y="33"/>
                      <a:pt x="98" y="28"/>
                      <a:pt x="94" y="26"/>
                    </a:cubicBezTo>
                    <a:cubicBezTo>
                      <a:pt x="47" y="7"/>
                      <a:pt x="47" y="7"/>
                      <a:pt x="47" y="7"/>
                    </a:cubicBezTo>
                    <a:cubicBezTo>
                      <a:pt x="43" y="5"/>
                      <a:pt x="38" y="7"/>
                      <a:pt x="37" y="11"/>
                    </a:cubicBezTo>
                    <a:cubicBezTo>
                      <a:pt x="4" y="99"/>
                      <a:pt x="4" y="99"/>
                      <a:pt x="4" y="99"/>
                    </a:cubicBezTo>
                    <a:cubicBezTo>
                      <a:pt x="4" y="100"/>
                      <a:pt x="4" y="101"/>
                      <a:pt x="4" y="102"/>
                    </a:cubicBezTo>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p:cNvSpPr/>
              <p:nvPr/>
            </p:nvSpPr>
            <p:spPr bwMode="auto">
              <a:xfrm>
                <a:off x="7127876" y="4383088"/>
                <a:ext cx="1438275" cy="2005013"/>
              </a:xfrm>
              <a:custGeom>
                <a:gdLst>
                  <a:gd name="T0" fmla="*/ 160 w 594"/>
                  <a:gd name="T1" fmla="*/ 783 h 829"/>
                  <a:gd name="T2" fmla="*/ 433 w 594"/>
                  <a:gd name="T3" fmla="*/ 658 h 829"/>
                  <a:gd name="T4" fmla="*/ 551 w 594"/>
                  <a:gd name="T5" fmla="*/ 338 h 829"/>
                  <a:gd name="T6" fmla="*/ 434 w 594"/>
                  <a:gd name="T7" fmla="*/ 46 h 829"/>
                  <a:gd name="T8" fmla="*/ 162 w 594"/>
                  <a:gd name="T9" fmla="*/ 172 h 829"/>
                  <a:gd name="T10" fmla="*/ 43 w 594"/>
                  <a:gd name="T11" fmla="*/ 491 h 829"/>
                  <a:gd name="T12" fmla="*/ 160 w 594"/>
                  <a:gd name="T13" fmla="*/ 783 h 829"/>
                </a:gdLst>
                <a:cxnLst>
                  <a:cxn ang="0">
                    <a:pos x="T0" y="T1"/>
                  </a:cxn>
                  <a:cxn ang="0">
                    <a:pos x="T2" y="T3"/>
                  </a:cxn>
                  <a:cxn ang="0">
                    <a:pos x="T4" y="T5"/>
                  </a:cxn>
                  <a:cxn ang="0">
                    <a:pos x="T6" y="T7"/>
                  </a:cxn>
                  <a:cxn ang="0">
                    <a:pos x="T8" y="T9"/>
                  </a:cxn>
                  <a:cxn ang="0">
                    <a:pos x="T10" y="T11"/>
                  </a:cxn>
                  <a:cxn ang="0">
                    <a:pos x="T12" y="T13"/>
                  </a:cxn>
                </a:cxnLst>
                <a:rect l="0" t="0" r="r" b="b"/>
                <a:pathLst>
                  <a:path w="594" h="829">
                    <a:moveTo>
                      <a:pt x="160" y="783"/>
                    </a:moveTo>
                    <a:cubicBezTo>
                      <a:pt x="268" y="829"/>
                      <a:pt x="390" y="773"/>
                      <a:pt x="433" y="658"/>
                    </a:cubicBezTo>
                    <a:cubicBezTo>
                      <a:pt x="551" y="338"/>
                      <a:pt x="551" y="338"/>
                      <a:pt x="551" y="338"/>
                    </a:cubicBezTo>
                    <a:cubicBezTo>
                      <a:pt x="594" y="222"/>
                      <a:pt x="542" y="92"/>
                      <a:pt x="434" y="46"/>
                    </a:cubicBezTo>
                    <a:cubicBezTo>
                      <a:pt x="326" y="0"/>
                      <a:pt x="204" y="56"/>
                      <a:pt x="162" y="172"/>
                    </a:cubicBezTo>
                    <a:cubicBezTo>
                      <a:pt x="43" y="491"/>
                      <a:pt x="43" y="491"/>
                      <a:pt x="43" y="491"/>
                    </a:cubicBezTo>
                    <a:cubicBezTo>
                      <a:pt x="0" y="607"/>
                      <a:pt x="53" y="738"/>
                      <a:pt x="160" y="783"/>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1"/>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close/>
                  </a:path>
                </a:pathLst>
              </a:custGeom>
              <a:solidFill>
                <a:srgbClr val="93939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2"/>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13"/>
              <p:cNvSpPr/>
              <p:nvPr/>
            </p:nvSpPr>
            <p:spPr bwMode="auto">
              <a:xfrm>
                <a:off x="7999413" y="4524375"/>
                <a:ext cx="280988" cy="139700"/>
              </a:xfrm>
              <a:custGeom>
                <a:gdLst>
                  <a:gd name="T0" fmla="*/ 5 w 116"/>
                  <a:gd name="T1" fmla="*/ 13 h 58"/>
                  <a:gd name="T2" fmla="*/ 107 w 116"/>
                  <a:gd name="T3" fmla="*/ 57 h 58"/>
                  <a:gd name="T4" fmla="*/ 115 w 116"/>
                  <a:gd name="T5" fmla="*/ 53 h 58"/>
                  <a:gd name="T6" fmla="*/ 112 w 116"/>
                  <a:gd name="T7" fmla="*/ 45 h 58"/>
                  <a:gd name="T8" fmla="*/ 9 w 116"/>
                  <a:gd name="T9" fmla="*/ 1 h 58"/>
                  <a:gd name="T10" fmla="*/ 1 w 116"/>
                  <a:gd name="T11" fmla="*/ 5 h 58"/>
                  <a:gd name="T12" fmla="*/ 5 w 116"/>
                  <a:gd name="T13" fmla="*/ 13 h 58"/>
                </a:gdLst>
                <a:cxnLst>
                  <a:cxn ang="0">
                    <a:pos x="T0" y="T1"/>
                  </a:cxn>
                  <a:cxn ang="0">
                    <a:pos x="T2" y="T3"/>
                  </a:cxn>
                  <a:cxn ang="0">
                    <a:pos x="T4" y="T5"/>
                  </a:cxn>
                  <a:cxn ang="0">
                    <a:pos x="T6" y="T7"/>
                  </a:cxn>
                  <a:cxn ang="0">
                    <a:pos x="T8" y="T9"/>
                  </a:cxn>
                  <a:cxn ang="0">
                    <a:pos x="T10" y="T11"/>
                  </a:cxn>
                  <a:cxn ang="0">
                    <a:pos x="T12" y="T13"/>
                  </a:cxn>
                </a:cxnLst>
                <a:rect l="0" t="0" r="r" b="b"/>
                <a:pathLst>
                  <a:path w="115" h="57">
                    <a:moveTo>
                      <a:pt x="5" y="13"/>
                    </a:moveTo>
                    <a:cubicBezTo>
                      <a:pt x="107" y="57"/>
                      <a:pt x="107" y="57"/>
                      <a:pt x="107" y="57"/>
                    </a:cubicBezTo>
                    <a:cubicBezTo>
                      <a:pt x="110" y="58"/>
                      <a:pt x="114" y="57"/>
                      <a:pt x="115" y="53"/>
                    </a:cubicBezTo>
                    <a:cubicBezTo>
                      <a:pt x="116" y="50"/>
                      <a:pt x="115" y="46"/>
                      <a:pt x="112" y="45"/>
                    </a:cubicBezTo>
                    <a:cubicBezTo>
                      <a:pt x="9" y="1"/>
                      <a:pt x="9" y="1"/>
                      <a:pt x="9" y="1"/>
                    </a:cubicBezTo>
                    <a:cubicBezTo>
                      <a:pt x="6" y="0"/>
                      <a:pt x="2" y="1"/>
                      <a:pt x="1" y="5"/>
                    </a:cubicBezTo>
                    <a:cubicBezTo>
                      <a:pt x="0" y="8"/>
                      <a:pt x="1" y="12"/>
                      <a:pt x="5" y="13"/>
                    </a:cubicBezTo>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14"/>
              <p:cNvSpPr>
                <a:spLocks noEditPoints="1"/>
              </p:cNvSpPr>
              <p:nvPr/>
            </p:nvSpPr>
            <p:spPr bwMode="auto">
              <a:xfrm>
                <a:off x="7062788" y="4327525"/>
                <a:ext cx="1184275" cy="1836738"/>
              </a:xfrm>
              <a:custGeom>
                <a:gdLst>
                  <a:gd name="T0" fmla="*/ 488 w 489"/>
                  <a:gd name="T1" fmla="*/ 80 h 759"/>
                  <a:gd name="T2" fmla="*/ 486 w 489"/>
                  <a:gd name="T3" fmla="*/ 81 h 759"/>
                  <a:gd name="T4" fmla="*/ 487 w 489"/>
                  <a:gd name="T5" fmla="*/ 82 h 759"/>
                  <a:gd name="T6" fmla="*/ 489 w 489"/>
                  <a:gd name="T7" fmla="*/ 80 h 759"/>
                  <a:gd name="T8" fmla="*/ 488 w 489"/>
                  <a:gd name="T9" fmla="*/ 80 h 759"/>
                  <a:gd name="T10" fmla="*/ 430 w 489"/>
                  <a:gd name="T11" fmla="*/ 56 h 759"/>
                  <a:gd name="T12" fmla="*/ 429 w 489"/>
                  <a:gd name="T13" fmla="*/ 58 h 759"/>
                  <a:gd name="T14" fmla="*/ 435 w 489"/>
                  <a:gd name="T15" fmla="*/ 60 h 759"/>
                  <a:gd name="T16" fmla="*/ 434 w 489"/>
                  <a:gd name="T17" fmla="*/ 57 h 759"/>
                  <a:gd name="T18" fmla="*/ 430 w 489"/>
                  <a:gd name="T19" fmla="*/ 56 h 759"/>
                  <a:gd name="T20" fmla="*/ 291 w 489"/>
                  <a:gd name="T21" fmla="*/ 0 h 759"/>
                  <a:gd name="T22" fmla="*/ 250 w 489"/>
                  <a:gd name="T23" fmla="*/ 29 h 759"/>
                  <a:gd name="T24" fmla="*/ 9 w 489"/>
                  <a:gd name="T25" fmla="*/ 679 h 759"/>
                  <a:gd name="T26" fmla="*/ 33 w 489"/>
                  <a:gd name="T27" fmla="*/ 741 h 759"/>
                  <a:gd name="T28" fmla="*/ 75 w 489"/>
                  <a:gd name="T29" fmla="*/ 759 h 759"/>
                  <a:gd name="T30" fmla="*/ 94 w 489"/>
                  <a:gd name="T31" fmla="*/ 728 h 759"/>
                  <a:gd name="T32" fmla="*/ 63 w 489"/>
                  <a:gd name="T33" fmla="*/ 657 h 759"/>
                  <a:gd name="T34" fmla="*/ 34 w 489"/>
                  <a:gd name="T35" fmla="*/ 645 h 759"/>
                  <a:gd name="T36" fmla="*/ 55 w 489"/>
                  <a:gd name="T37" fmla="*/ 588 h 759"/>
                  <a:gd name="T38" fmla="*/ 70 w 489"/>
                  <a:gd name="T39" fmla="*/ 514 h 759"/>
                  <a:gd name="T40" fmla="*/ 189 w 489"/>
                  <a:gd name="T41" fmla="*/ 195 h 759"/>
                  <a:gd name="T42" fmla="*/ 225 w 489"/>
                  <a:gd name="T43" fmla="*/ 130 h 759"/>
                  <a:gd name="T44" fmla="*/ 247 w 489"/>
                  <a:gd name="T45" fmla="*/ 71 h 759"/>
                  <a:gd name="T46" fmla="*/ 277 w 489"/>
                  <a:gd name="T47" fmla="*/ 84 h 759"/>
                  <a:gd name="T48" fmla="*/ 384 w 489"/>
                  <a:gd name="T49" fmla="*/ 53 h 759"/>
                  <a:gd name="T50" fmla="*/ 426 w 489"/>
                  <a:gd name="T51" fmla="*/ 57 h 759"/>
                  <a:gd name="T52" fmla="*/ 427 w 489"/>
                  <a:gd name="T53" fmla="*/ 54 h 759"/>
                  <a:gd name="T54" fmla="*/ 307 w 489"/>
                  <a:gd name="T55" fmla="*/ 3 h 759"/>
                  <a:gd name="T56" fmla="*/ 291 w 489"/>
                  <a:gd name="T57" fmla="*/ 0 h 7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89" h="759">
                    <a:moveTo>
                      <a:pt x="488" y="80"/>
                    </a:moveTo>
                    <a:cubicBezTo>
                      <a:pt x="487" y="81"/>
                      <a:pt x="486" y="81"/>
                      <a:pt x="486" y="81"/>
                    </a:cubicBezTo>
                    <a:cubicBezTo>
                      <a:pt x="486" y="82"/>
                      <a:pt x="487" y="82"/>
                      <a:pt x="487" y="82"/>
                    </a:cubicBezTo>
                    <a:cubicBezTo>
                      <a:pt x="489" y="80"/>
                      <a:pt x="489" y="80"/>
                      <a:pt x="489" y="80"/>
                    </a:cubicBezTo>
                    <a:cubicBezTo>
                      <a:pt x="488" y="80"/>
                      <a:pt x="488" y="80"/>
                      <a:pt x="488" y="80"/>
                    </a:cubicBezTo>
                    <a:moveTo>
                      <a:pt x="430" y="56"/>
                    </a:moveTo>
                    <a:cubicBezTo>
                      <a:pt x="429" y="58"/>
                      <a:pt x="429" y="58"/>
                      <a:pt x="429" y="58"/>
                    </a:cubicBezTo>
                    <a:cubicBezTo>
                      <a:pt x="431" y="59"/>
                      <a:pt x="433" y="59"/>
                      <a:pt x="435" y="60"/>
                    </a:cubicBezTo>
                    <a:cubicBezTo>
                      <a:pt x="435" y="59"/>
                      <a:pt x="434" y="58"/>
                      <a:pt x="434" y="57"/>
                    </a:cubicBezTo>
                    <a:cubicBezTo>
                      <a:pt x="430" y="56"/>
                      <a:pt x="430" y="56"/>
                      <a:pt x="430" y="56"/>
                    </a:cubicBezTo>
                    <a:moveTo>
                      <a:pt x="291" y="0"/>
                    </a:moveTo>
                    <a:cubicBezTo>
                      <a:pt x="273" y="0"/>
                      <a:pt x="257" y="11"/>
                      <a:pt x="250" y="29"/>
                    </a:cubicBezTo>
                    <a:cubicBezTo>
                      <a:pt x="9" y="679"/>
                      <a:pt x="9" y="679"/>
                      <a:pt x="9" y="679"/>
                    </a:cubicBezTo>
                    <a:cubicBezTo>
                      <a:pt x="0" y="704"/>
                      <a:pt x="11" y="731"/>
                      <a:pt x="33" y="741"/>
                    </a:cubicBezTo>
                    <a:cubicBezTo>
                      <a:pt x="75" y="759"/>
                      <a:pt x="75" y="759"/>
                      <a:pt x="75" y="759"/>
                    </a:cubicBezTo>
                    <a:cubicBezTo>
                      <a:pt x="94" y="728"/>
                      <a:pt x="94" y="728"/>
                      <a:pt x="94" y="728"/>
                    </a:cubicBezTo>
                    <a:cubicBezTo>
                      <a:pt x="80" y="707"/>
                      <a:pt x="69" y="683"/>
                      <a:pt x="63" y="657"/>
                    </a:cubicBezTo>
                    <a:cubicBezTo>
                      <a:pt x="34" y="645"/>
                      <a:pt x="34" y="645"/>
                      <a:pt x="34" y="645"/>
                    </a:cubicBezTo>
                    <a:cubicBezTo>
                      <a:pt x="55" y="588"/>
                      <a:pt x="55" y="588"/>
                      <a:pt x="55" y="588"/>
                    </a:cubicBezTo>
                    <a:cubicBezTo>
                      <a:pt x="56" y="564"/>
                      <a:pt x="61" y="539"/>
                      <a:pt x="70" y="514"/>
                    </a:cubicBezTo>
                    <a:cubicBezTo>
                      <a:pt x="189" y="195"/>
                      <a:pt x="189" y="195"/>
                      <a:pt x="189" y="195"/>
                    </a:cubicBezTo>
                    <a:cubicBezTo>
                      <a:pt x="198" y="170"/>
                      <a:pt x="210" y="149"/>
                      <a:pt x="225" y="130"/>
                    </a:cubicBezTo>
                    <a:cubicBezTo>
                      <a:pt x="247" y="71"/>
                      <a:pt x="247" y="71"/>
                      <a:pt x="247" y="71"/>
                    </a:cubicBezTo>
                    <a:cubicBezTo>
                      <a:pt x="277" y="84"/>
                      <a:pt x="277" y="84"/>
                      <a:pt x="277" y="84"/>
                    </a:cubicBezTo>
                    <a:cubicBezTo>
                      <a:pt x="309" y="64"/>
                      <a:pt x="346" y="53"/>
                      <a:pt x="384" y="53"/>
                    </a:cubicBezTo>
                    <a:cubicBezTo>
                      <a:pt x="397" y="53"/>
                      <a:pt x="412" y="54"/>
                      <a:pt x="426" y="57"/>
                    </a:cubicBezTo>
                    <a:cubicBezTo>
                      <a:pt x="427" y="54"/>
                      <a:pt x="427" y="54"/>
                      <a:pt x="427" y="54"/>
                    </a:cubicBezTo>
                    <a:cubicBezTo>
                      <a:pt x="307" y="3"/>
                      <a:pt x="307" y="3"/>
                      <a:pt x="307" y="3"/>
                    </a:cubicBezTo>
                    <a:cubicBezTo>
                      <a:pt x="302" y="1"/>
                      <a:pt x="296" y="0"/>
                      <a:pt x="291"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5"/>
              <p:cNvSpPr>
                <a:spLocks noEditPoints="1"/>
              </p:cNvSpPr>
              <p:nvPr/>
            </p:nvSpPr>
            <p:spPr bwMode="auto">
              <a:xfrm>
                <a:off x="8113713" y="4465638"/>
                <a:ext cx="130175" cy="58738"/>
              </a:xfrm>
              <a:custGeom>
                <a:gdLst>
                  <a:gd name="T0" fmla="*/ 28 w 54"/>
                  <a:gd name="T1" fmla="*/ 12 h 24"/>
                  <a:gd name="T2" fmla="*/ 52 w 54"/>
                  <a:gd name="T3" fmla="*/ 24 h 24"/>
                  <a:gd name="T4" fmla="*/ 54 w 54"/>
                  <a:gd name="T5" fmla="*/ 23 h 24"/>
                  <a:gd name="T6" fmla="*/ 28 w 54"/>
                  <a:gd name="T7" fmla="*/ 12 h 24"/>
                  <a:gd name="T8" fmla="*/ 0 w 54"/>
                  <a:gd name="T9" fmla="*/ 0 h 24"/>
                  <a:gd name="T10" fmla="*/ 1 w 54"/>
                  <a:gd name="T11" fmla="*/ 3 h 24"/>
                  <a:gd name="T12" fmla="*/ 26 w 54"/>
                  <a:gd name="T13" fmla="*/ 11 h 24"/>
                  <a:gd name="T14" fmla="*/ 0 w 54"/>
                  <a:gd name="T15" fmla="*/ 0 h 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24">
                    <a:moveTo>
                      <a:pt x="28" y="12"/>
                    </a:moveTo>
                    <a:cubicBezTo>
                      <a:pt x="36" y="16"/>
                      <a:pt x="44" y="20"/>
                      <a:pt x="52" y="24"/>
                    </a:cubicBezTo>
                    <a:cubicBezTo>
                      <a:pt x="52" y="24"/>
                      <a:pt x="53" y="24"/>
                      <a:pt x="54" y="23"/>
                    </a:cubicBezTo>
                    <a:cubicBezTo>
                      <a:pt x="28" y="12"/>
                      <a:pt x="28" y="12"/>
                      <a:pt x="28" y="12"/>
                    </a:cubicBezTo>
                    <a:moveTo>
                      <a:pt x="0" y="0"/>
                    </a:moveTo>
                    <a:cubicBezTo>
                      <a:pt x="0" y="1"/>
                      <a:pt x="1" y="2"/>
                      <a:pt x="1" y="3"/>
                    </a:cubicBezTo>
                    <a:cubicBezTo>
                      <a:pt x="9" y="5"/>
                      <a:pt x="17" y="8"/>
                      <a:pt x="26" y="11"/>
                    </a:cubicBezTo>
                    <a:cubicBezTo>
                      <a:pt x="0" y="0"/>
                      <a:pt x="0" y="0"/>
                      <a:pt x="0"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6"/>
              <p:cNvSpPr/>
              <p:nvPr/>
            </p:nvSpPr>
            <p:spPr bwMode="auto">
              <a:xfrm>
                <a:off x="8094663" y="4457700"/>
                <a:ext cx="9525" cy="11113"/>
              </a:xfrm>
              <a:custGeom>
                <a:gdLst>
                  <a:gd name="T0" fmla="*/ 1 w 4"/>
                  <a:gd name="T1" fmla="*/ 0 h 4"/>
                  <a:gd name="T2" fmla="*/ 0 w 4"/>
                  <a:gd name="T3" fmla="*/ 3 h 4"/>
                  <a:gd name="T4" fmla="*/ 3 w 4"/>
                  <a:gd name="T5" fmla="*/ 4 h 4"/>
                  <a:gd name="T6" fmla="*/ 4 w 4"/>
                  <a:gd name="T7" fmla="*/ 2 h 4"/>
                  <a:gd name="T8" fmla="*/ 1 w 4"/>
                  <a:gd name="T9" fmla="*/ 0 h 4"/>
                </a:gdLst>
                <a:cxnLst>
                  <a:cxn ang="0">
                    <a:pos x="T0" y="T1"/>
                  </a:cxn>
                  <a:cxn ang="0">
                    <a:pos x="T2" y="T3"/>
                  </a:cxn>
                  <a:cxn ang="0">
                    <a:pos x="T4" y="T5"/>
                  </a:cxn>
                  <a:cxn ang="0">
                    <a:pos x="T6" y="T7"/>
                  </a:cxn>
                  <a:cxn ang="0">
                    <a:pos x="T8" y="T9"/>
                  </a:cxn>
                </a:cxnLst>
                <a:rect l="0" t="0" r="r" b="b"/>
                <a:pathLst>
                  <a:path w="4" h="4">
                    <a:moveTo>
                      <a:pt x="1" y="0"/>
                    </a:moveTo>
                    <a:cubicBezTo>
                      <a:pt x="0" y="3"/>
                      <a:pt x="0" y="3"/>
                      <a:pt x="0" y="3"/>
                    </a:cubicBezTo>
                    <a:cubicBezTo>
                      <a:pt x="1" y="4"/>
                      <a:pt x="2" y="4"/>
                      <a:pt x="3" y="4"/>
                    </a:cubicBezTo>
                    <a:cubicBezTo>
                      <a:pt x="4" y="2"/>
                      <a:pt x="4" y="2"/>
                      <a:pt x="4" y="2"/>
                    </a:cubicBezTo>
                    <a:cubicBezTo>
                      <a:pt x="1" y="0"/>
                      <a:pt x="1" y="0"/>
                      <a:pt x="1" y="0"/>
                    </a:cubicBezTo>
                  </a:path>
                </a:pathLst>
              </a:custGeom>
              <a:solidFill>
                <a:srgbClr val="CFCF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7"/>
              <p:cNvSpPr>
                <a:spLocks noEditPoints="1"/>
              </p:cNvSpPr>
              <p:nvPr/>
            </p:nvSpPr>
            <p:spPr bwMode="auto">
              <a:xfrm>
                <a:off x="7196138" y="4456113"/>
                <a:ext cx="1046163" cy="1631950"/>
              </a:xfrm>
              <a:custGeom>
                <a:gdLst>
                  <a:gd name="T0" fmla="*/ 8 w 432"/>
                  <a:gd name="T1" fmla="*/ 604 h 675"/>
                  <a:gd name="T2" fmla="*/ 39 w 432"/>
                  <a:gd name="T3" fmla="*/ 675 h 675"/>
                  <a:gd name="T4" fmla="*/ 67 w 432"/>
                  <a:gd name="T5" fmla="*/ 629 h 675"/>
                  <a:gd name="T6" fmla="*/ 8 w 432"/>
                  <a:gd name="T7" fmla="*/ 604 h 675"/>
                  <a:gd name="T8" fmla="*/ 170 w 432"/>
                  <a:gd name="T9" fmla="*/ 77 h 675"/>
                  <a:gd name="T10" fmla="*/ 134 w 432"/>
                  <a:gd name="T11" fmla="*/ 142 h 675"/>
                  <a:gd name="T12" fmla="*/ 15 w 432"/>
                  <a:gd name="T13" fmla="*/ 461 h 675"/>
                  <a:gd name="T14" fmla="*/ 0 w 432"/>
                  <a:gd name="T15" fmla="*/ 535 h 675"/>
                  <a:gd name="T16" fmla="*/ 170 w 432"/>
                  <a:gd name="T17" fmla="*/ 77 h 675"/>
                  <a:gd name="T18" fmla="*/ 329 w 432"/>
                  <a:gd name="T19" fmla="*/ 0 h 675"/>
                  <a:gd name="T20" fmla="*/ 222 w 432"/>
                  <a:gd name="T21" fmla="*/ 31 h 675"/>
                  <a:gd name="T22" fmla="*/ 388 w 432"/>
                  <a:gd name="T23" fmla="*/ 101 h 675"/>
                  <a:gd name="T24" fmla="*/ 407 w 432"/>
                  <a:gd name="T25" fmla="*/ 71 h 675"/>
                  <a:gd name="T26" fmla="*/ 337 w 432"/>
                  <a:gd name="T27" fmla="*/ 41 h 675"/>
                  <a:gd name="T28" fmla="*/ 333 w 432"/>
                  <a:gd name="T29" fmla="*/ 33 h 675"/>
                  <a:gd name="T30" fmla="*/ 339 w 432"/>
                  <a:gd name="T31" fmla="*/ 28 h 675"/>
                  <a:gd name="T32" fmla="*/ 341 w 432"/>
                  <a:gd name="T33" fmla="*/ 29 h 675"/>
                  <a:gd name="T34" fmla="*/ 414 w 432"/>
                  <a:gd name="T35" fmla="*/ 60 h 675"/>
                  <a:gd name="T36" fmla="*/ 432 w 432"/>
                  <a:gd name="T37" fmla="*/ 29 h 675"/>
                  <a:gd name="T38" fmla="*/ 431 w 432"/>
                  <a:gd name="T39" fmla="*/ 28 h 675"/>
                  <a:gd name="T40" fmla="*/ 407 w 432"/>
                  <a:gd name="T41" fmla="*/ 16 h 675"/>
                  <a:gd name="T42" fmla="*/ 405 w 432"/>
                  <a:gd name="T43" fmla="*/ 15 h 675"/>
                  <a:gd name="T44" fmla="*/ 380 w 432"/>
                  <a:gd name="T45" fmla="*/ 7 h 675"/>
                  <a:gd name="T46" fmla="*/ 374 w 432"/>
                  <a:gd name="T47" fmla="*/ 5 h 675"/>
                  <a:gd name="T48" fmla="*/ 371 w 432"/>
                  <a:gd name="T49" fmla="*/ 4 h 675"/>
                  <a:gd name="T50" fmla="*/ 329 w 432"/>
                  <a:gd name="T51" fmla="*/ 0 h 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32" h="675">
                    <a:moveTo>
                      <a:pt x="8" y="604"/>
                    </a:moveTo>
                    <a:cubicBezTo>
                      <a:pt x="14" y="630"/>
                      <a:pt x="25" y="654"/>
                      <a:pt x="39" y="675"/>
                    </a:cubicBezTo>
                    <a:cubicBezTo>
                      <a:pt x="67" y="629"/>
                      <a:pt x="67" y="629"/>
                      <a:pt x="67" y="629"/>
                    </a:cubicBezTo>
                    <a:cubicBezTo>
                      <a:pt x="8" y="604"/>
                      <a:pt x="8" y="604"/>
                      <a:pt x="8" y="604"/>
                    </a:cubicBezTo>
                    <a:moveTo>
                      <a:pt x="170" y="77"/>
                    </a:moveTo>
                    <a:cubicBezTo>
                      <a:pt x="155" y="96"/>
                      <a:pt x="143" y="117"/>
                      <a:pt x="134" y="142"/>
                    </a:cubicBezTo>
                    <a:cubicBezTo>
                      <a:pt x="15" y="461"/>
                      <a:pt x="15" y="461"/>
                      <a:pt x="15" y="461"/>
                    </a:cubicBezTo>
                    <a:cubicBezTo>
                      <a:pt x="6" y="486"/>
                      <a:pt x="1" y="511"/>
                      <a:pt x="0" y="535"/>
                    </a:cubicBezTo>
                    <a:cubicBezTo>
                      <a:pt x="170" y="77"/>
                      <a:pt x="170" y="77"/>
                      <a:pt x="170" y="77"/>
                    </a:cubicBezTo>
                    <a:moveTo>
                      <a:pt x="329" y="0"/>
                    </a:moveTo>
                    <a:cubicBezTo>
                      <a:pt x="291" y="0"/>
                      <a:pt x="254" y="11"/>
                      <a:pt x="222" y="31"/>
                    </a:cubicBezTo>
                    <a:cubicBezTo>
                      <a:pt x="388" y="101"/>
                      <a:pt x="388" y="101"/>
                      <a:pt x="388" y="101"/>
                    </a:cubicBezTo>
                    <a:cubicBezTo>
                      <a:pt x="407" y="71"/>
                      <a:pt x="407" y="71"/>
                      <a:pt x="407" y="71"/>
                    </a:cubicBezTo>
                    <a:cubicBezTo>
                      <a:pt x="337" y="41"/>
                      <a:pt x="337" y="41"/>
                      <a:pt x="337" y="41"/>
                    </a:cubicBezTo>
                    <a:cubicBezTo>
                      <a:pt x="333" y="40"/>
                      <a:pt x="332" y="36"/>
                      <a:pt x="333" y="33"/>
                    </a:cubicBezTo>
                    <a:cubicBezTo>
                      <a:pt x="334" y="30"/>
                      <a:pt x="337" y="28"/>
                      <a:pt x="339" y="28"/>
                    </a:cubicBezTo>
                    <a:cubicBezTo>
                      <a:pt x="340" y="28"/>
                      <a:pt x="341" y="29"/>
                      <a:pt x="341" y="29"/>
                    </a:cubicBezTo>
                    <a:cubicBezTo>
                      <a:pt x="414" y="60"/>
                      <a:pt x="414" y="60"/>
                      <a:pt x="414" y="60"/>
                    </a:cubicBezTo>
                    <a:cubicBezTo>
                      <a:pt x="432" y="29"/>
                      <a:pt x="432" y="29"/>
                      <a:pt x="432" y="29"/>
                    </a:cubicBezTo>
                    <a:cubicBezTo>
                      <a:pt x="432" y="29"/>
                      <a:pt x="431" y="29"/>
                      <a:pt x="431" y="28"/>
                    </a:cubicBezTo>
                    <a:cubicBezTo>
                      <a:pt x="423" y="24"/>
                      <a:pt x="415" y="20"/>
                      <a:pt x="407" y="16"/>
                    </a:cubicBezTo>
                    <a:cubicBezTo>
                      <a:pt x="405" y="15"/>
                      <a:pt x="405" y="15"/>
                      <a:pt x="405" y="15"/>
                    </a:cubicBezTo>
                    <a:cubicBezTo>
                      <a:pt x="396" y="12"/>
                      <a:pt x="388" y="9"/>
                      <a:pt x="380" y="7"/>
                    </a:cubicBezTo>
                    <a:cubicBezTo>
                      <a:pt x="378" y="6"/>
                      <a:pt x="376" y="6"/>
                      <a:pt x="374" y="5"/>
                    </a:cubicBezTo>
                    <a:cubicBezTo>
                      <a:pt x="373" y="5"/>
                      <a:pt x="372" y="5"/>
                      <a:pt x="371" y="4"/>
                    </a:cubicBezTo>
                    <a:cubicBezTo>
                      <a:pt x="357" y="1"/>
                      <a:pt x="342" y="0"/>
                      <a:pt x="329" y="0"/>
                    </a:cubicBezTo>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8"/>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close/>
                  </a:path>
                </a:pathLst>
              </a:custGeom>
              <a:solidFill>
                <a:srgbClr val="8888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19"/>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20"/>
              <p:cNvSpPr/>
              <p:nvPr/>
            </p:nvSpPr>
            <p:spPr bwMode="auto">
              <a:xfrm>
                <a:off x="7999413" y="4524375"/>
                <a:ext cx="198438" cy="103188"/>
              </a:xfrm>
              <a:custGeom>
                <a:gdLst>
                  <a:gd name="T0" fmla="*/ 7 w 82"/>
                  <a:gd name="T1" fmla="*/ 0 h 43"/>
                  <a:gd name="T2" fmla="*/ 1 w 82"/>
                  <a:gd name="T3" fmla="*/ 5 h 43"/>
                  <a:gd name="T4" fmla="*/ 5 w 82"/>
                  <a:gd name="T5" fmla="*/ 13 h 43"/>
                  <a:gd name="T6" fmla="*/ 75 w 82"/>
                  <a:gd name="T7" fmla="*/ 43 h 43"/>
                  <a:gd name="T8" fmla="*/ 82 w 82"/>
                  <a:gd name="T9" fmla="*/ 32 h 43"/>
                  <a:gd name="T10" fmla="*/ 9 w 82"/>
                  <a:gd name="T11" fmla="*/ 1 h 43"/>
                  <a:gd name="T12" fmla="*/ 7 w 82"/>
                  <a:gd name="T13" fmla="*/ 0 h 43"/>
                </a:gdLst>
                <a:cxnLst>
                  <a:cxn ang="0">
                    <a:pos x="T0" y="T1"/>
                  </a:cxn>
                  <a:cxn ang="0">
                    <a:pos x="T2" y="T3"/>
                  </a:cxn>
                  <a:cxn ang="0">
                    <a:pos x="T4" y="T5"/>
                  </a:cxn>
                  <a:cxn ang="0">
                    <a:pos x="T6" y="T7"/>
                  </a:cxn>
                  <a:cxn ang="0">
                    <a:pos x="T8" y="T9"/>
                  </a:cxn>
                  <a:cxn ang="0">
                    <a:pos x="T10" y="T11"/>
                  </a:cxn>
                  <a:cxn ang="0">
                    <a:pos x="T12" y="T13"/>
                  </a:cxn>
                </a:cxnLst>
                <a:rect l="0" t="0" r="r" b="b"/>
                <a:pathLst>
                  <a:path w="82" h="43">
                    <a:moveTo>
                      <a:pt x="7" y="0"/>
                    </a:moveTo>
                    <a:cubicBezTo>
                      <a:pt x="5" y="0"/>
                      <a:pt x="2" y="2"/>
                      <a:pt x="1" y="5"/>
                    </a:cubicBezTo>
                    <a:cubicBezTo>
                      <a:pt x="0" y="8"/>
                      <a:pt x="1" y="12"/>
                      <a:pt x="5" y="13"/>
                    </a:cubicBezTo>
                    <a:cubicBezTo>
                      <a:pt x="75" y="43"/>
                      <a:pt x="75" y="43"/>
                      <a:pt x="75" y="43"/>
                    </a:cubicBezTo>
                    <a:cubicBezTo>
                      <a:pt x="82" y="32"/>
                      <a:pt x="82" y="32"/>
                      <a:pt x="82" y="32"/>
                    </a:cubicBezTo>
                    <a:cubicBezTo>
                      <a:pt x="9" y="1"/>
                      <a:pt x="9" y="1"/>
                      <a:pt x="9" y="1"/>
                    </a:cubicBezTo>
                    <a:cubicBezTo>
                      <a:pt x="9" y="1"/>
                      <a:pt x="8" y="0"/>
                      <a:pt x="7" y="0"/>
                    </a:cubicBezTo>
                  </a:path>
                </a:pathLst>
              </a:custGeom>
              <a:solidFill>
                <a:srgbClr val="9292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1"/>
              <p:cNvSpPr/>
              <p:nvPr/>
            </p:nvSpPr>
            <p:spPr bwMode="auto">
              <a:xfrm>
                <a:off x="8181976" y="4321175"/>
                <a:ext cx="73025" cy="127000"/>
              </a:xfrm>
              <a:custGeom>
                <a:gdLst>
                  <a:gd name="T0" fmla="*/ 0 w 46"/>
                  <a:gd name="T1" fmla="*/ 71 h 80"/>
                  <a:gd name="T2" fmla="*/ 20 w 46"/>
                  <a:gd name="T3" fmla="*/ 80 h 80"/>
                  <a:gd name="T4" fmla="*/ 46 w 46"/>
                  <a:gd name="T5" fmla="*/ 7 h 80"/>
                  <a:gd name="T6" fmla="*/ 27 w 46"/>
                  <a:gd name="T7" fmla="*/ 0 h 80"/>
                  <a:gd name="T8" fmla="*/ 0 w 46"/>
                  <a:gd name="T9" fmla="*/ 71 h 80"/>
                </a:gdLst>
                <a:cxnLst>
                  <a:cxn ang="0">
                    <a:pos x="T0" y="T1"/>
                  </a:cxn>
                  <a:cxn ang="0">
                    <a:pos x="T2" y="T3"/>
                  </a:cxn>
                  <a:cxn ang="0">
                    <a:pos x="T4" y="T5"/>
                  </a:cxn>
                  <a:cxn ang="0">
                    <a:pos x="T6" y="T7"/>
                  </a:cxn>
                  <a:cxn ang="0">
                    <a:pos x="T8" y="T9"/>
                  </a:cxn>
                </a:cxnLst>
                <a:rect l="0" t="0" r="r" b="b"/>
                <a:pathLst>
                  <a:path w="46" h="80">
                    <a:moveTo>
                      <a:pt x="0" y="71"/>
                    </a:moveTo>
                    <a:lnTo>
                      <a:pt x="20" y="80"/>
                    </a:lnTo>
                    <a:lnTo>
                      <a:pt x="46" y="7"/>
                    </a:lnTo>
                    <a:lnTo>
                      <a:pt x="27" y="0"/>
                    </a:lnTo>
                    <a:lnTo>
                      <a:pt x="0" y="71"/>
                    </a:lnTo>
                    <a:close/>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2"/>
              <p:cNvSpPr>
                <a:spLocks noEditPoints="1"/>
              </p:cNvSpPr>
              <p:nvPr/>
            </p:nvSpPr>
            <p:spPr bwMode="auto">
              <a:xfrm>
                <a:off x="8255001" y="3309938"/>
                <a:ext cx="1239838" cy="2268538"/>
              </a:xfrm>
              <a:custGeom>
                <a:gdLst>
                  <a:gd name="T0" fmla="*/ 303 w 512"/>
                  <a:gd name="T1" fmla="*/ 857 h 938"/>
                  <a:gd name="T2" fmla="*/ 224 w 512"/>
                  <a:gd name="T3" fmla="*/ 805 h 938"/>
                  <a:gd name="T4" fmla="*/ 93 w 512"/>
                  <a:gd name="T5" fmla="*/ 701 h 938"/>
                  <a:gd name="T6" fmla="*/ 107 w 512"/>
                  <a:gd name="T7" fmla="*/ 557 h 938"/>
                  <a:gd name="T8" fmla="*/ 160 w 512"/>
                  <a:gd name="T9" fmla="*/ 386 h 938"/>
                  <a:gd name="T10" fmla="*/ 89 w 512"/>
                  <a:gd name="T11" fmla="*/ 184 h 938"/>
                  <a:gd name="T12" fmla="*/ 66 w 512"/>
                  <a:gd name="T13" fmla="*/ 209 h 938"/>
                  <a:gd name="T14" fmla="*/ 75 w 512"/>
                  <a:gd name="T15" fmla="*/ 170 h 938"/>
                  <a:gd name="T16" fmla="*/ 0 w 512"/>
                  <a:gd name="T17" fmla="*/ 60 h 938"/>
                  <a:gd name="T18" fmla="*/ 95 w 512"/>
                  <a:gd name="T19" fmla="*/ 20 h 938"/>
                  <a:gd name="T20" fmla="*/ 105 w 512"/>
                  <a:gd name="T21" fmla="*/ 141 h 938"/>
                  <a:gd name="T22" fmla="*/ 152 w 512"/>
                  <a:gd name="T23" fmla="*/ 240 h 938"/>
                  <a:gd name="T24" fmla="*/ 133 w 512"/>
                  <a:gd name="T25" fmla="*/ 530 h 938"/>
                  <a:gd name="T26" fmla="*/ 100 w 512"/>
                  <a:gd name="T27" fmla="*/ 614 h 938"/>
                  <a:gd name="T28" fmla="*/ 155 w 512"/>
                  <a:gd name="T29" fmla="*/ 748 h 938"/>
                  <a:gd name="T30" fmla="*/ 266 w 512"/>
                  <a:gd name="T31" fmla="*/ 802 h 938"/>
                  <a:gd name="T32" fmla="*/ 250 w 512"/>
                  <a:gd name="T33" fmla="*/ 710 h 938"/>
                  <a:gd name="T34" fmla="*/ 364 w 512"/>
                  <a:gd name="T35" fmla="*/ 661 h 938"/>
                  <a:gd name="T36" fmla="*/ 313 w 512"/>
                  <a:gd name="T37" fmla="*/ 813 h 938"/>
                  <a:gd name="T38" fmla="*/ 313 w 512"/>
                  <a:gd name="T39" fmla="*/ 848 h 938"/>
                  <a:gd name="T40" fmla="*/ 449 w 512"/>
                  <a:gd name="T41" fmla="*/ 917 h 938"/>
                  <a:gd name="T42" fmla="*/ 478 w 512"/>
                  <a:gd name="T43" fmla="*/ 904 h 938"/>
                  <a:gd name="T44" fmla="*/ 502 w 512"/>
                  <a:gd name="T45" fmla="*/ 922 h 938"/>
                  <a:gd name="T46" fmla="*/ 465 w 512"/>
                  <a:gd name="T47" fmla="*/ 925 h 938"/>
                  <a:gd name="T48" fmla="*/ 383 w 512"/>
                  <a:gd name="T49" fmla="*/ 927 h 938"/>
                  <a:gd name="T50" fmla="*/ 304 w 512"/>
                  <a:gd name="T51" fmla="*/ 661 h 938"/>
                  <a:gd name="T52" fmla="*/ 273 w 512"/>
                  <a:gd name="T53" fmla="*/ 785 h 938"/>
                  <a:gd name="T54" fmla="*/ 310 w 512"/>
                  <a:gd name="T55" fmla="*/ 800 h 938"/>
                  <a:gd name="T56" fmla="*/ 356 w 512"/>
                  <a:gd name="T57" fmla="*/ 672 h 938"/>
                  <a:gd name="T58" fmla="*/ 304 w 512"/>
                  <a:gd name="T59" fmla="*/ 661 h 938"/>
                  <a:gd name="T60" fmla="*/ 13 w 512"/>
                  <a:gd name="T61" fmla="*/ 60 h 938"/>
                  <a:gd name="T62" fmla="*/ 84 w 512"/>
                  <a:gd name="T63" fmla="*/ 160 h 938"/>
                  <a:gd name="T64" fmla="*/ 93 w 512"/>
                  <a:gd name="T65" fmla="*/ 136 h 938"/>
                  <a:gd name="T66" fmla="*/ 87 w 512"/>
                  <a:gd name="T67" fmla="*/ 30 h 938"/>
                  <a:gd name="T68" fmla="*/ 40 w 512"/>
                  <a:gd name="T69" fmla="*/ 21 h 9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938">
                    <a:moveTo>
                      <a:pt x="367" y="918"/>
                    </a:moveTo>
                    <a:cubicBezTo>
                      <a:pt x="341" y="903"/>
                      <a:pt x="321" y="880"/>
                      <a:pt x="303" y="857"/>
                    </a:cubicBezTo>
                    <a:cubicBezTo>
                      <a:pt x="293" y="844"/>
                      <a:pt x="283" y="831"/>
                      <a:pt x="275" y="817"/>
                    </a:cubicBezTo>
                    <a:cubicBezTo>
                      <a:pt x="258" y="816"/>
                      <a:pt x="241" y="812"/>
                      <a:pt x="224" y="805"/>
                    </a:cubicBezTo>
                    <a:cubicBezTo>
                      <a:pt x="196" y="794"/>
                      <a:pt x="169" y="776"/>
                      <a:pt x="148" y="759"/>
                    </a:cubicBezTo>
                    <a:cubicBezTo>
                      <a:pt x="128" y="744"/>
                      <a:pt x="105" y="727"/>
                      <a:pt x="93" y="701"/>
                    </a:cubicBezTo>
                    <a:cubicBezTo>
                      <a:pt x="81" y="676"/>
                      <a:pt x="79" y="644"/>
                      <a:pt x="87" y="610"/>
                    </a:cubicBezTo>
                    <a:cubicBezTo>
                      <a:pt x="92" y="592"/>
                      <a:pt x="100" y="574"/>
                      <a:pt x="107" y="557"/>
                    </a:cubicBezTo>
                    <a:cubicBezTo>
                      <a:pt x="112" y="546"/>
                      <a:pt x="117" y="535"/>
                      <a:pt x="121" y="525"/>
                    </a:cubicBezTo>
                    <a:cubicBezTo>
                      <a:pt x="137" y="480"/>
                      <a:pt x="153" y="434"/>
                      <a:pt x="160" y="386"/>
                    </a:cubicBezTo>
                    <a:cubicBezTo>
                      <a:pt x="165" y="349"/>
                      <a:pt x="166" y="294"/>
                      <a:pt x="141" y="247"/>
                    </a:cubicBezTo>
                    <a:cubicBezTo>
                      <a:pt x="128" y="223"/>
                      <a:pt x="109" y="203"/>
                      <a:pt x="89" y="184"/>
                    </a:cubicBezTo>
                    <a:cubicBezTo>
                      <a:pt x="78" y="214"/>
                      <a:pt x="78" y="214"/>
                      <a:pt x="78" y="214"/>
                    </a:cubicBezTo>
                    <a:cubicBezTo>
                      <a:pt x="66" y="209"/>
                      <a:pt x="66" y="209"/>
                      <a:pt x="66" y="209"/>
                    </a:cubicBezTo>
                    <a:cubicBezTo>
                      <a:pt x="79" y="174"/>
                      <a:pt x="79" y="174"/>
                      <a:pt x="79" y="174"/>
                    </a:cubicBezTo>
                    <a:cubicBezTo>
                      <a:pt x="78" y="173"/>
                      <a:pt x="76" y="172"/>
                      <a:pt x="75" y="170"/>
                    </a:cubicBezTo>
                    <a:cubicBezTo>
                      <a:pt x="56" y="152"/>
                      <a:pt x="35" y="133"/>
                      <a:pt x="19" y="110"/>
                    </a:cubicBezTo>
                    <a:cubicBezTo>
                      <a:pt x="11" y="98"/>
                      <a:pt x="0" y="81"/>
                      <a:pt x="0" y="60"/>
                    </a:cubicBezTo>
                    <a:cubicBezTo>
                      <a:pt x="0" y="37"/>
                      <a:pt x="15" y="16"/>
                      <a:pt x="36" y="8"/>
                    </a:cubicBezTo>
                    <a:cubicBezTo>
                      <a:pt x="55" y="0"/>
                      <a:pt x="79" y="5"/>
                      <a:pt x="95" y="20"/>
                    </a:cubicBezTo>
                    <a:cubicBezTo>
                      <a:pt x="111" y="34"/>
                      <a:pt x="120" y="55"/>
                      <a:pt x="120" y="78"/>
                    </a:cubicBezTo>
                    <a:cubicBezTo>
                      <a:pt x="120" y="101"/>
                      <a:pt x="112" y="122"/>
                      <a:pt x="105" y="141"/>
                    </a:cubicBezTo>
                    <a:cubicBezTo>
                      <a:pt x="94" y="170"/>
                      <a:pt x="94" y="170"/>
                      <a:pt x="94" y="170"/>
                    </a:cubicBezTo>
                    <a:cubicBezTo>
                      <a:pt x="116" y="191"/>
                      <a:pt x="137" y="213"/>
                      <a:pt x="152" y="240"/>
                    </a:cubicBezTo>
                    <a:cubicBezTo>
                      <a:pt x="179" y="291"/>
                      <a:pt x="178" y="348"/>
                      <a:pt x="173" y="388"/>
                    </a:cubicBezTo>
                    <a:cubicBezTo>
                      <a:pt x="166" y="438"/>
                      <a:pt x="149" y="485"/>
                      <a:pt x="133" y="530"/>
                    </a:cubicBezTo>
                    <a:cubicBezTo>
                      <a:pt x="129" y="541"/>
                      <a:pt x="124" y="552"/>
                      <a:pt x="119" y="563"/>
                    </a:cubicBezTo>
                    <a:cubicBezTo>
                      <a:pt x="112" y="580"/>
                      <a:pt x="104" y="597"/>
                      <a:pt x="100" y="614"/>
                    </a:cubicBezTo>
                    <a:cubicBezTo>
                      <a:pt x="92" y="644"/>
                      <a:pt x="94" y="673"/>
                      <a:pt x="105" y="695"/>
                    </a:cubicBezTo>
                    <a:cubicBezTo>
                      <a:pt x="116" y="717"/>
                      <a:pt x="136" y="733"/>
                      <a:pt x="155" y="748"/>
                    </a:cubicBezTo>
                    <a:cubicBezTo>
                      <a:pt x="177" y="765"/>
                      <a:pt x="201" y="781"/>
                      <a:pt x="229" y="792"/>
                    </a:cubicBezTo>
                    <a:cubicBezTo>
                      <a:pt x="241" y="797"/>
                      <a:pt x="254" y="801"/>
                      <a:pt x="266" y="802"/>
                    </a:cubicBezTo>
                    <a:cubicBezTo>
                      <a:pt x="264" y="798"/>
                      <a:pt x="263" y="795"/>
                      <a:pt x="261" y="791"/>
                    </a:cubicBezTo>
                    <a:cubicBezTo>
                      <a:pt x="253" y="771"/>
                      <a:pt x="244" y="742"/>
                      <a:pt x="250" y="710"/>
                    </a:cubicBezTo>
                    <a:cubicBezTo>
                      <a:pt x="256" y="681"/>
                      <a:pt x="276" y="656"/>
                      <a:pt x="299" y="648"/>
                    </a:cubicBezTo>
                    <a:cubicBezTo>
                      <a:pt x="321" y="640"/>
                      <a:pt x="346" y="645"/>
                      <a:pt x="364" y="661"/>
                    </a:cubicBezTo>
                    <a:cubicBezTo>
                      <a:pt x="387" y="682"/>
                      <a:pt x="395" y="721"/>
                      <a:pt x="382" y="754"/>
                    </a:cubicBezTo>
                    <a:cubicBezTo>
                      <a:pt x="371" y="782"/>
                      <a:pt x="344" y="805"/>
                      <a:pt x="313" y="813"/>
                    </a:cubicBezTo>
                    <a:cubicBezTo>
                      <a:pt x="305" y="815"/>
                      <a:pt x="298" y="816"/>
                      <a:pt x="290" y="817"/>
                    </a:cubicBezTo>
                    <a:cubicBezTo>
                      <a:pt x="297" y="828"/>
                      <a:pt x="305" y="838"/>
                      <a:pt x="313" y="848"/>
                    </a:cubicBezTo>
                    <a:cubicBezTo>
                      <a:pt x="330" y="870"/>
                      <a:pt x="350" y="892"/>
                      <a:pt x="373" y="906"/>
                    </a:cubicBezTo>
                    <a:cubicBezTo>
                      <a:pt x="399" y="922"/>
                      <a:pt x="426" y="926"/>
                      <a:pt x="449" y="917"/>
                    </a:cubicBezTo>
                    <a:cubicBezTo>
                      <a:pt x="452" y="915"/>
                      <a:pt x="456" y="914"/>
                      <a:pt x="460" y="912"/>
                    </a:cubicBezTo>
                    <a:cubicBezTo>
                      <a:pt x="465" y="909"/>
                      <a:pt x="471" y="906"/>
                      <a:pt x="478" y="904"/>
                    </a:cubicBezTo>
                    <a:cubicBezTo>
                      <a:pt x="488" y="901"/>
                      <a:pt x="503" y="902"/>
                      <a:pt x="512" y="913"/>
                    </a:cubicBezTo>
                    <a:cubicBezTo>
                      <a:pt x="502" y="922"/>
                      <a:pt x="502" y="922"/>
                      <a:pt x="502" y="922"/>
                    </a:cubicBezTo>
                    <a:cubicBezTo>
                      <a:pt x="497" y="916"/>
                      <a:pt x="488" y="916"/>
                      <a:pt x="481" y="918"/>
                    </a:cubicBezTo>
                    <a:cubicBezTo>
                      <a:pt x="475" y="919"/>
                      <a:pt x="470" y="922"/>
                      <a:pt x="465" y="925"/>
                    </a:cubicBezTo>
                    <a:cubicBezTo>
                      <a:pt x="461" y="926"/>
                      <a:pt x="457" y="928"/>
                      <a:pt x="453" y="930"/>
                    </a:cubicBezTo>
                    <a:cubicBezTo>
                      <a:pt x="432" y="938"/>
                      <a:pt x="407" y="937"/>
                      <a:pt x="383" y="927"/>
                    </a:cubicBezTo>
                    <a:cubicBezTo>
                      <a:pt x="378" y="924"/>
                      <a:pt x="372" y="922"/>
                      <a:pt x="367" y="918"/>
                    </a:cubicBezTo>
                    <a:close/>
                    <a:moveTo>
                      <a:pt x="304" y="661"/>
                    </a:moveTo>
                    <a:cubicBezTo>
                      <a:pt x="284" y="668"/>
                      <a:pt x="268" y="689"/>
                      <a:pt x="263" y="713"/>
                    </a:cubicBezTo>
                    <a:cubicBezTo>
                      <a:pt x="257" y="741"/>
                      <a:pt x="265" y="768"/>
                      <a:pt x="273" y="785"/>
                    </a:cubicBezTo>
                    <a:cubicBezTo>
                      <a:pt x="275" y="791"/>
                      <a:pt x="279" y="797"/>
                      <a:pt x="282" y="803"/>
                    </a:cubicBezTo>
                    <a:cubicBezTo>
                      <a:pt x="291" y="803"/>
                      <a:pt x="301" y="802"/>
                      <a:pt x="310" y="800"/>
                    </a:cubicBezTo>
                    <a:cubicBezTo>
                      <a:pt x="337" y="793"/>
                      <a:pt x="360" y="773"/>
                      <a:pt x="370" y="748"/>
                    </a:cubicBezTo>
                    <a:cubicBezTo>
                      <a:pt x="381" y="722"/>
                      <a:pt x="374" y="689"/>
                      <a:pt x="356" y="672"/>
                    </a:cubicBezTo>
                    <a:cubicBezTo>
                      <a:pt x="351" y="668"/>
                      <a:pt x="346" y="664"/>
                      <a:pt x="341" y="662"/>
                    </a:cubicBezTo>
                    <a:cubicBezTo>
                      <a:pt x="329" y="657"/>
                      <a:pt x="316" y="657"/>
                      <a:pt x="304" y="661"/>
                    </a:cubicBezTo>
                    <a:close/>
                    <a:moveTo>
                      <a:pt x="40" y="21"/>
                    </a:moveTo>
                    <a:cubicBezTo>
                      <a:pt x="25" y="27"/>
                      <a:pt x="13" y="43"/>
                      <a:pt x="13" y="60"/>
                    </a:cubicBezTo>
                    <a:cubicBezTo>
                      <a:pt x="13" y="72"/>
                      <a:pt x="18" y="86"/>
                      <a:pt x="29" y="101"/>
                    </a:cubicBezTo>
                    <a:cubicBezTo>
                      <a:pt x="45" y="123"/>
                      <a:pt x="65" y="142"/>
                      <a:pt x="84" y="160"/>
                    </a:cubicBezTo>
                    <a:cubicBezTo>
                      <a:pt x="84" y="160"/>
                      <a:pt x="84" y="160"/>
                      <a:pt x="84" y="160"/>
                    </a:cubicBezTo>
                    <a:cubicBezTo>
                      <a:pt x="93" y="136"/>
                      <a:pt x="93" y="136"/>
                      <a:pt x="93" y="136"/>
                    </a:cubicBezTo>
                    <a:cubicBezTo>
                      <a:pt x="100" y="118"/>
                      <a:pt x="107" y="98"/>
                      <a:pt x="107" y="78"/>
                    </a:cubicBezTo>
                    <a:cubicBezTo>
                      <a:pt x="107" y="60"/>
                      <a:pt x="99" y="42"/>
                      <a:pt x="87" y="30"/>
                    </a:cubicBezTo>
                    <a:cubicBezTo>
                      <a:pt x="83" y="27"/>
                      <a:pt x="78" y="24"/>
                      <a:pt x="73" y="22"/>
                    </a:cubicBezTo>
                    <a:cubicBezTo>
                      <a:pt x="63" y="17"/>
                      <a:pt x="51" y="17"/>
                      <a:pt x="40"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3"/>
              <p:cNvSpPr/>
              <p:nvPr/>
            </p:nvSpPr>
            <p:spPr bwMode="auto">
              <a:xfrm>
                <a:off x="9434513" y="5264150"/>
                <a:ext cx="434975" cy="804863"/>
              </a:xfrm>
              <a:custGeom>
                <a:gdLst>
                  <a:gd name="T0" fmla="*/ 180 w 180"/>
                  <a:gd name="T1" fmla="*/ 3 h 333"/>
                  <a:gd name="T2" fmla="*/ 139 w 180"/>
                  <a:gd name="T3" fmla="*/ 98 h 333"/>
                  <a:gd name="T4" fmla="*/ 49 w 180"/>
                  <a:gd name="T5" fmla="*/ 130 h 333"/>
                  <a:gd name="T6" fmla="*/ 55 w 180"/>
                  <a:gd name="T7" fmla="*/ 139 h 333"/>
                  <a:gd name="T8" fmla="*/ 136 w 180"/>
                  <a:gd name="T9" fmla="*/ 330 h 333"/>
                  <a:gd name="T10" fmla="*/ 123 w 180"/>
                  <a:gd name="T11" fmla="*/ 333 h 333"/>
                  <a:gd name="T12" fmla="*/ 45 w 180"/>
                  <a:gd name="T13" fmla="*/ 147 h 333"/>
                  <a:gd name="T14" fmla="*/ 0 w 180"/>
                  <a:gd name="T15" fmla="*/ 109 h 333"/>
                  <a:gd name="T16" fmla="*/ 0 w 180"/>
                  <a:gd name="T17" fmla="*/ 95 h 333"/>
                  <a:gd name="T18" fmla="*/ 32 w 180"/>
                  <a:gd name="T19" fmla="*/ 106 h 333"/>
                  <a:gd name="T20" fmla="*/ 49 w 180"/>
                  <a:gd name="T21" fmla="*/ 116 h 333"/>
                  <a:gd name="T22" fmla="*/ 129 w 180"/>
                  <a:gd name="T23" fmla="*/ 89 h 333"/>
                  <a:gd name="T24" fmla="*/ 167 w 180"/>
                  <a:gd name="T25" fmla="*/ 0 h 333"/>
                  <a:gd name="T26" fmla="*/ 180 w 180"/>
                  <a:gd name="T27" fmla="*/ 3 h 3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0" h="333">
                    <a:moveTo>
                      <a:pt x="180" y="3"/>
                    </a:moveTo>
                    <a:cubicBezTo>
                      <a:pt x="171" y="45"/>
                      <a:pt x="158" y="76"/>
                      <a:pt x="139" y="98"/>
                    </a:cubicBezTo>
                    <a:cubicBezTo>
                      <a:pt x="114" y="126"/>
                      <a:pt x="79" y="139"/>
                      <a:pt x="49" y="130"/>
                    </a:cubicBezTo>
                    <a:cubicBezTo>
                      <a:pt x="51" y="133"/>
                      <a:pt x="53" y="136"/>
                      <a:pt x="55" y="139"/>
                    </a:cubicBezTo>
                    <a:cubicBezTo>
                      <a:pt x="93" y="196"/>
                      <a:pt x="121" y="262"/>
                      <a:pt x="136" y="330"/>
                    </a:cubicBezTo>
                    <a:cubicBezTo>
                      <a:pt x="123" y="333"/>
                      <a:pt x="123" y="333"/>
                      <a:pt x="123" y="333"/>
                    </a:cubicBezTo>
                    <a:cubicBezTo>
                      <a:pt x="109" y="267"/>
                      <a:pt x="82" y="202"/>
                      <a:pt x="45" y="147"/>
                    </a:cubicBezTo>
                    <a:cubicBezTo>
                      <a:pt x="32" y="129"/>
                      <a:pt x="18" y="109"/>
                      <a:pt x="0" y="109"/>
                    </a:cubicBezTo>
                    <a:cubicBezTo>
                      <a:pt x="0" y="95"/>
                      <a:pt x="0" y="95"/>
                      <a:pt x="0" y="95"/>
                    </a:cubicBezTo>
                    <a:cubicBezTo>
                      <a:pt x="14" y="94"/>
                      <a:pt x="23" y="100"/>
                      <a:pt x="32" y="106"/>
                    </a:cubicBezTo>
                    <a:cubicBezTo>
                      <a:pt x="37" y="110"/>
                      <a:pt x="43" y="113"/>
                      <a:pt x="49" y="116"/>
                    </a:cubicBezTo>
                    <a:cubicBezTo>
                      <a:pt x="79" y="126"/>
                      <a:pt x="111" y="110"/>
                      <a:pt x="129" y="89"/>
                    </a:cubicBezTo>
                    <a:cubicBezTo>
                      <a:pt x="147" y="68"/>
                      <a:pt x="159" y="40"/>
                      <a:pt x="167" y="0"/>
                    </a:cubicBezTo>
                    <a:lnTo>
                      <a:pt x="180"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4"/>
              <p:cNvSpPr/>
              <p:nvPr/>
            </p:nvSpPr>
            <p:spPr bwMode="auto">
              <a:xfrm>
                <a:off x="9747251" y="4767263"/>
                <a:ext cx="133350" cy="285750"/>
              </a:xfrm>
              <a:custGeom>
                <a:gdLst>
                  <a:gd name="T0" fmla="*/ 17 w 55"/>
                  <a:gd name="T1" fmla="*/ 54 h 118"/>
                  <a:gd name="T2" fmla="*/ 7 w 55"/>
                  <a:gd name="T3" fmla="*/ 116 h 118"/>
                  <a:gd name="T4" fmla="*/ 39 w 55"/>
                  <a:gd name="T5" fmla="*/ 64 h 118"/>
                  <a:gd name="T6" fmla="*/ 49 w 55"/>
                  <a:gd name="T7" fmla="*/ 2 h 118"/>
                  <a:gd name="T8" fmla="*/ 17 w 55"/>
                  <a:gd name="T9" fmla="*/ 54 h 118"/>
                </a:gdLst>
                <a:cxnLst>
                  <a:cxn ang="0">
                    <a:pos x="T0" y="T1"/>
                  </a:cxn>
                  <a:cxn ang="0">
                    <a:pos x="T2" y="T3"/>
                  </a:cxn>
                  <a:cxn ang="0">
                    <a:pos x="T4" y="T5"/>
                  </a:cxn>
                  <a:cxn ang="0">
                    <a:pos x="T6" y="T7"/>
                  </a:cxn>
                  <a:cxn ang="0">
                    <a:pos x="T8" y="T9"/>
                  </a:cxn>
                </a:cxnLst>
                <a:rect l="0" t="0" r="r" b="b"/>
                <a:pathLst>
                  <a:path w="55" h="118">
                    <a:moveTo>
                      <a:pt x="17" y="54"/>
                    </a:moveTo>
                    <a:cubicBezTo>
                      <a:pt x="5" y="86"/>
                      <a:pt x="0" y="113"/>
                      <a:pt x="7" y="116"/>
                    </a:cubicBezTo>
                    <a:cubicBezTo>
                      <a:pt x="13" y="118"/>
                      <a:pt x="27" y="95"/>
                      <a:pt x="39" y="64"/>
                    </a:cubicBezTo>
                    <a:cubicBezTo>
                      <a:pt x="50" y="32"/>
                      <a:pt x="55" y="5"/>
                      <a:pt x="49" y="2"/>
                    </a:cubicBezTo>
                    <a:cubicBezTo>
                      <a:pt x="43" y="0"/>
                      <a:pt x="28" y="23"/>
                      <a:pt x="17" y="54"/>
                    </a:cubicBezTo>
                    <a:close/>
                  </a:path>
                </a:pathLst>
              </a:custGeom>
              <a:solidFill>
                <a:srgbClr val="77777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25"/>
              <p:cNvSpPr/>
              <p:nvPr/>
            </p:nvSpPr>
            <p:spPr bwMode="auto">
              <a:xfrm>
                <a:off x="9752013" y="4743450"/>
                <a:ext cx="309563" cy="501650"/>
              </a:xfrm>
              <a:custGeom>
                <a:gdLst>
                  <a:gd name="T0" fmla="*/ 38 w 128"/>
                  <a:gd name="T1" fmla="*/ 20 h 207"/>
                  <a:gd name="T2" fmla="*/ 71 w 128"/>
                  <a:gd name="T3" fmla="*/ 13 h 207"/>
                  <a:gd name="T4" fmla="*/ 93 w 128"/>
                  <a:gd name="T5" fmla="*/ 54 h 207"/>
                  <a:gd name="T6" fmla="*/ 101 w 128"/>
                  <a:gd name="T7" fmla="*/ 30 h 207"/>
                  <a:gd name="T8" fmla="*/ 117 w 128"/>
                  <a:gd name="T9" fmla="*/ 23 h 207"/>
                  <a:gd name="T10" fmla="*/ 118 w 128"/>
                  <a:gd name="T11" fmla="*/ 24 h 207"/>
                  <a:gd name="T12" fmla="*/ 125 w 128"/>
                  <a:gd name="T13" fmla="*/ 40 h 207"/>
                  <a:gd name="T14" fmla="*/ 64 w 128"/>
                  <a:gd name="T15" fmla="*/ 207 h 207"/>
                  <a:gd name="T16" fmla="*/ 40 w 128"/>
                  <a:gd name="T17" fmla="*/ 196 h 207"/>
                  <a:gd name="T18" fmla="*/ 65 w 128"/>
                  <a:gd name="T19" fmla="*/ 127 h 207"/>
                  <a:gd name="T20" fmla="*/ 27 w 128"/>
                  <a:gd name="T21" fmla="*/ 140 h 207"/>
                  <a:gd name="T22" fmla="*/ 11 w 128"/>
                  <a:gd name="T23" fmla="*/ 139 h 207"/>
                  <a:gd name="T24" fmla="*/ 5 w 128"/>
                  <a:gd name="T25" fmla="*/ 133 h 207"/>
                  <a:gd name="T26" fmla="*/ 3 w 128"/>
                  <a:gd name="T27" fmla="*/ 116 h 207"/>
                  <a:gd name="T28" fmla="*/ 38 w 128"/>
                  <a:gd name="T29" fmla="*/ 20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8" h="206">
                    <a:moveTo>
                      <a:pt x="38" y="20"/>
                    </a:moveTo>
                    <a:cubicBezTo>
                      <a:pt x="42" y="7"/>
                      <a:pt x="63" y="0"/>
                      <a:pt x="71" y="13"/>
                    </a:cubicBezTo>
                    <a:cubicBezTo>
                      <a:pt x="82" y="30"/>
                      <a:pt x="91" y="49"/>
                      <a:pt x="93" y="54"/>
                    </a:cubicBezTo>
                    <a:cubicBezTo>
                      <a:pt x="101" y="30"/>
                      <a:pt x="101" y="30"/>
                      <a:pt x="101" y="30"/>
                    </a:cubicBezTo>
                    <a:cubicBezTo>
                      <a:pt x="104" y="24"/>
                      <a:pt x="111" y="21"/>
                      <a:pt x="117" y="23"/>
                    </a:cubicBezTo>
                    <a:cubicBezTo>
                      <a:pt x="118" y="24"/>
                      <a:pt x="118" y="24"/>
                      <a:pt x="118" y="24"/>
                    </a:cubicBezTo>
                    <a:cubicBezTo>
                      <a:pt x="125" y="27"/>
                      <a:pt x="128" y="34"/>
                      <a:pt x="125" y="40"/>
                    </a:cubicBezTo>
                    <a:cubicBezTo>
                      <a:pt x="64" y="207"/>
                      <a:pt x="64" y="207"/>
                      <a:pt x="64" y="207"/>
                    </a:cubicBezTo>
                    <a:cubicBezTo>
                      <a:pt x="40" y="196"/>
                      <a:pt x="40" y="196"/>
                      <a:pt x="40" y="196"/>
                    </a:cubicBezTo>
                    <a:cubicBezTo>
                      <a:pt x="65" y="127"/>
                      <a:pt x="65" y="127"/>
                      <a:pt x="65" y="127"/>
                    </a:cubicBezTo>
                    <a:cubicBezTo>
                      <a:pt x="60" y="129"/>
                      <a:pt x="34" y="137"/>
                      <a:pt x="27" y="140"/>
                    </a:cubicBezTo>
                    <a:cubicBezTo>
                      <a:pt x="18" y="143"/>
                      <a:pt x="11" y="139"/>
                      <a:pt x="11" y="139"/>
                    </a:cubicBezTo>
                    <a:cubicBezTo>
                      <a:pt x="9" y="137"/>
                      <a:pt x="7" y="135"/>
                      <a:pt x="5" y="133"/>
                    </a:cubicBezTo>
                    <a:cubicBezTo>
                      <a:pt x="2" y="128"/>
                      <a:pt x="0" y="121"/>
                      <a:pt x="3" y="116"/>
                    </a:cubicBezTo>
                    <a:cubicBezTo>
                      <a:pt x="13" y="99"/>
                      <a:pt x="34" y="34"/>
                      <a:pt x="3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26"/>
              <p:cNvSpPr/>
              <p:nvPr/>
            </p:nvSpPr>
            <p:spPr bwMode="auto">
              <a:xfrm>
                <a:off x="9793288" y="5173663"/>
                <a:ext cx="130175" cy="223838"/>
              </a:xfrm>
              <a:custGeom>
                <a:gdLst>
                  <a:gd name="T0" fmla="*/ 10 w 54"/>
                  <a:gd name="T1" fmla="*/ 89 h 92"/>
                  <a:gd name="T2" fmla="*/ 10 w 54"/>
                  <a:gd name="T3" fmla="*/ 89 h 92"/>
                  <a:gd name="T4" fmla="*/ 28 w 54"/>
                  <a:gd name="T5" fmla="*/ 81 h 92"/>
                  <a:gd name="T6" fmla="*/ 54 w 54"/>
                  <a:gd name="T7" fmla="*/ 10 h 92"/>
                  <a:gd name="T8" fmla="*/ 29 w 54"/>
                  <a:gd name="T9" fmla="*/ 0 h 92"/>
                  <a:gd name="T10" fmla="*/ 3 w 54"/>
                  <a:gd name="T11" fmla="*/ 71 h 92"/>
                  <a:gd name="T12" fmla="*/ 10 w 54"/>
                  <a:gd name="T13" fmla="*/ 89 h 92"/>
                </a:gdLst>
                <a:cxnLst>
                  <a:cxn ang="0">
                    <a:pos x="T0" y="T1"/>
                  </a:cxn>
                  <a:cxn ang="0">
                    <a:pos x="T2" y="T3"/>
                  </a:cxn>
                  <a:cxn ang="0">
                    <a:pos x="T4" y="T5"/>
                  </a:cxn>
                  <a:cxn ang="0">
                    <a:pos x="T6" y="T7"/>
                  </a:cxn>
                  <a:cxn ang="0">
                    <a:pos x="T8" y="T9"/>
                  </a:cxn>
                  <a:cxn ang="0">
                    <a:pos x="T10" y="T11"/>
                  </a:cxn>
                  <a:cxn ang="0">
                    <a:pos x="T12" y="T13"/>
                  </a:cxn>
                </a:cxnLst>
                <a:rect l="0" t="0" r="r" b="b"/>
                <a:pathLst>
                  <a:path w="54" h="92">
                    <a:moveTo>
                      <a:pt x="10" y="89"/>
                    </a:moveTo>
                    <a:cubicBezTo>
                      <a:pt x="10" y="89"/>
                      <a:pt x="10" y="89"/>
                      <a:pt x="10" y="89"/>
                    </a:cubicBezTo>
                    <a:cubicBezTo>
                      <a:pt x="17" y="92"/>
                      <a:pt x="25" y="88"/>
                      <a:pt x="28" y="81"/>
                    </a:cubicBezTo>
                    <a:cubicBezTo>
                      <a:pt x="54" y="10"/>
                      <a:pt x="54" y="10"/>
                      <a:pt x="54" y="10"/>
                    </a:cubicBezTo>
                    <a:cubicBezTo>
                      <a:pt x="29" y="0"/>
                      <a:pt x="29" y="0"/>
                      <a:pt x="29" y="0"/>
                    </a:cubicBezTo>
                    <a:cubicBezTo>
                      <a:pt x="3" y="71"/>
                      <a:pt x="3" y="71"/>
                      <a:pt x="3" y="71"/>
                    </a:cubicBezTo>
                    <a:cubicBezTo>
                      <a:pt x="0" y="78"/>
                      <a:pt x="4" y="86"/>
                      <a:pt x="10" y="89"/>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35"/>
              <p:cNvSpPr/>
              <p:nvPr/>
            </p:nvSpPr>
            <p:spPr bwMode="auto">
              <a:xfrm>
                <a:off x="2324101" y="-19050"/>
                <a:ext cx="2782888" cy="2892425"/>
              </a:xfrm>
              <a:custGeom>
                <a:gdLst>
                  <a:gd name="T0" fmla="*/ 764 w 1149"/>
                  <a:gd name="T1" fmla="*/ 30 h 1196"/>
                  <a:gd name="T2" fmla="*/ 1149 w 1149"/>
                  <a:gd name="T3" fmla="*/ 505 h 1196"/>
                  <a:gd name="T4" fmla="*/ 408 w 1149"/>
                  <a:gd name="T5" fmla="*/ 1196 h 1196"/>
                  <a:gd name="T6" fmla="*/ 23 w 1149"/>
                  <a:gd name="T7" fmla="*/ 721 h 1196"/>
                  <a:gd name="T8" fmla="*/ 29 w 1149"/>
                  <a:gd name="T9" fmla="*/ 624 h 1196"/>
                  <a:gd name="T10" fmla="*/ 69 w 1149"/>
                  <a:gd name="T11" fmla="*/ 587 h 1196"/>
                  <a:gd name="T12" fmla="*/ 71 w 1149"/>
                  <a:gd name="T13" fmla="*/ 586 h 1196"/>
                  <a:gd name="T14" fmla="*/ 109 w 1149"/>
                  <a:gd name="T15" fmla="*/ 550 h 1196"/>
                  <a:gd name="T16" fmla="*/ 111 w 1149"/>
                  <a:gd name="T17" fmla="*/ 549 h 1196"/>
                  <a:gd name="T18" fmla="*/ 147 w 1149"/>
                  <a:gd name="T19" fmla="*/ 515 h 1196"/>
                  <a:gd name="T20" fmla="*/ 148 w 1149"/>
                  <a:gd name="T21" fmla="*/ 513 h 1196"/>
                  <a:gd name="T22" fmla="*/ 185 w 1149"/>
                  <a:gd name="T23" fmla="*/ 480 h 1196"/>
                  <a:gd name="T24" fmla="*/ 186 w 1149"/>
                  <a:gd name="T25" fmla="*/ 478 h 1196"/>
                  <a:gd name="T26" fmla="*/ 222 w 1149"/>
                  <a:gd name="T27" fmla="*/ 444 h 1196"/>
                  <a:gd name="T28" fmla="*/ 224 w 1149"/>
                  <a:gd name="T29" fmla="*/ 443 h 1196"/>
                  <a:gd name="T30" fmla="*/ 674 w 1149"/>
                  <a:gd name="T31" fmla="*/ 23 h 1196"/>
                  <a:gd name="T32" fmla="*/ 684 w 1149"/>
                  <a:gd name="T33" fmla="*/ 16 h 1196"/>
                  <a:gd name="T34" fmla="*/ 686 w 1149"/>
                  <a:gd name="T35" fmla="*/ 14 h 1196"/>
                  <a:gd name="T36" fmla="*/ 764 w 1149"/>
                  <a:gd name="T37" fmla="*/ 30 h 1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49" h="1196">
                    <a:moveTo>
                      <a:pt x="764" y="30"/>
                    </a:moveTo>
                    <a:cubicBezTo>
                      <a:pt x="1149" y="505"/>
                      <a:pt x="1149" y="505"/>
                      <a:pt x="1149" y="505"/>
                    </a:cubicBezTo>
                    <a:cubicBezTo>
                      <a:pt x="408" y="1196"/>
                      <a:pt x="408" y="1196"/>
                      <a:pt x="408" y="1196"/>
                    </a:cubicBezTo>
                    <a:cubicBezTo>
                      <a:pt x="23" y="721"/>
                      <a:pt x="23" y="721"/>
                      <a:pt x="23" y="721"/>
                    </a:cubicBezTo>
                    <a:cubicBezTo>
                      <a:pt x="0" y="692"/>
                      <a:pt x="3" y="649"/>
                      <a:pt x="29" y="624"/>
                    </a:cubicBezTo>
                    <a:cubicBezTo>
                      <a:pt x="69" y="587"/>
                      <a:pt x="69" y="587"/>
                      <a:pt x="69" y="587"/>
                    </a:cubicBezTo>
                    <a:cubicBezTo>
                      <a:pt x="71" y="586"/>
                      <a:pt x="71" y="586"/>
                      <a:pt x="71" y="586"/>
                    </a:cubicBezTo>
                    <a:cubicBezTo>
                      <a:pt x="109" y="550"/>
                      <a:pt x="109" y="550"/>
                      <a:pt x="109" y="550"/>
                    </a:cubicBezTo>
                    <a:cubicBezTo>
                      <a:pt x="111" y="549"/>
                      <a:pt x="111" y="549"/>
                      <a:pt x="111" y="549"/>
                    </a:cubicBezTo>
                    <a:cubicBezTo>
                      <a:pt x="147" y="515"/>
                      <a:pt x="147" y="515"/>
                      <a:pt x="147" y="515"/>
                    </a:cubicBezTo>
                    <a:cubicBezTo>
                      <a:pt x="148" y="513"/>
                      <a:pt x="148" y="513"/>
                      <a:pt x="148" y="513"/>
                    </a:cubicBezTo>
                    <a:cubicBezTo>
                      <a:pt x="185" y="480"/>
                      <a:pt x="185" y="480"/>
                      <a:pt x="185" y="480"/>
                    </a:cubicBezTo>
                    <a:cubicBezTo>
                      <a:pt x="186" y="478"/>
                      <a:pt x="186" y="478"/>
                      <a:pt x="186" y="478"/>
                    </a:cubicBezTo>
                    <a:cubicBezTo>
                      <a:pt x="222" y="444"/>
                      <a:pt x="222" y="444"/>
                      <a:pt x="222" y="444"/>
                    </a:cubicBezTo>
                    <a:cubicBezTo>
                      <a:pt x="224" y="443"/>
                      <a:pt x="224" y="443"/>
                      <a:pt x="224" y="443"/>
                    </a:cubicBezTo>
                    <a:cubicBezTo>
                      <a:pt x="674" y="23"/>
                      <a:pt x="674" y="23"/>
                      <a:pt x="674" y="23"/>
                    </a:cubicBezTo>
                    <a:cubicBezTo>
                      <a:pt x="677" y="20"/>
                      <a:pt x="681" y="18"/>
                      <a:pt x="684" y="16"/>
                    </a:cubicBezTo>
                    <a:cubicBezTo>
                      <a:pt x="685" y="15"/>
                      <a:pt x="686" y="15"/>
                      <a:pt x="686" y="14"/>
                    </a:cubicBezTo>
                    <a:cubicBezTo>
                      <a:pt x="712" y="0"/>
                      <a:pt x="744" y="6"/>
                      <a:pt x="764" y="3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36"/>
              <p:cNvSpPr/>
              <p:nvPr/>
            </p:nvSpPr>
            <p:spPr bwMode="auto">
              <a:xfrm>
                <a:off x="3287713" y="2668588"/>
                <a:ext cx="82550" cy="84138"/>
              </a:xfrm>
              <a:custGeom>
                <a:gdLst>
                  <a:gd name="T0" fmla="*/ 8 w 34"/>
                  <a:gd name="T1" fmla="*/ 7 h 35"/>
                  <a:gd name="T2" fmla="*/ 29 w 34"/>
                  <a:gd name="T3" fmla="*/ 6 h 35"/>
                  <a:gd name="T4" fmla="*/ 25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0"/>
                      <a:pt x="25" y="0"/>
                      <a:pt x="29" y="6"/>
                    </a:cubicBezTo>
                    <a:cubicBezTo>
                      <a:pt x="34" y="12"/>
                      <a:pt x="32" y="22"/>
                      <a:pt x="25" y="28"/>
                    </a:cubicBezTo>
                    <a:cubicBezTo>
                      <a:pt x="18" y="35"/>
                      <a:pt x="9" y="35"/>
                      <a:pt x="4" y="29"/>
                    </a:cubicBezTo>
                    <a:cubicBezTo>
                      <a:pt x="0" y="23"/>
                      <a:pt x="1" y="13"/>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37"/>
              <p:cNvSpPr/>
              <p:nvPr/>
            </p:nvSpPr>
            <p:spPr bwMode="auto">
              <a:xfrm>
                <a:off x="3475038" y="2492375"/>
                <a:ext cx="84138" cy="84138"/>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38"/>
              <p:cNvSpPr/>
              <p:nvPr/>
            </p:nvSpPr>
            <p:spPr bwMode="auto">
              <a:xfrm>
                <a:off x="3659188" y="2327275"/>
                <a:ext cx="82550" cy="84138"/>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9"/>
              <p:cNvSpPr/>
              <p:nvPr/>
            </p:nvSpPr>
            <p:spPr bwMode="auto">
              <a:xfrm>
                <a:off x="3840163" y="2146300"/>
                <a:ext cx="85725"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40"/>
              <p:cNvSpPr/>
              <p:nvPr/>
            </p:nvSpPr>
            <p:spPr bwMode="auto">
              <a:xfrm>
                <a:off x="4022726" y="1976438"/>
                <a:ext cx="82550" cy="84138"/>
              </a:xfrm>
              <a:custGeom>
                <a:gdLst>
                  <a:gd name="T0" fmla="*/ 8 w 34"/>
                  <a:gd name="T1" fmla="*/ 7 h 35"/>
                  <a:gd name="T2" fmla="*/ 29 w 34"/>
                  <a:gd name="T3" fmla="*/ 6 h 35"/>
                  <a:gd name="T4" fmla="*/ 26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1"/>
                      <a:pt x="25" y="0"/>
                      <a:pt x="29" y="6"/>
                    </a:cubicBezTo>
                    <a:cubicBezTo>
                      <a:pt x="34" y="12"/>
                      <a:pt x="32" y="22"/>
                      <a:pt x="26" y="28"/>
                    </a:cubicBezTo>
                    <a:cubicBezTo>
                      <a:pt x="19" y="35"/>
                      <a:pt x="9" y="35"/>
                      <a:pt x="4" y="29"/>
                    </a:cubicBezTo>
                    <a:cubicBezTo>
                      <a:pt x="0" y="23"/>
                      <a:pt x="1" y="14"/>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41"/>
              <p:cNvSpPr/>
              <p:nvPr/>
            </p:nvSpPr>
            <p:spPr bwMode="auto">
              <a:xfrm>
                <a:off x="4202113" y="1809750"/>
                <a:ext cx="84138"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42"/>
              <p:cNvSpPr/>
              <p:nvPr/>
            </p:nvSpPr>
            <p:spPr bwMode="auto">
              <a:xfrm>
                <a:off x="4383088" y="1639888"/>
                <a:ext cx="82550" cy="85725"/>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3"/>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43"/>
              <p:cNvSpPr/>
              <p:nvPr/>
            </p:nvSpPr>
            <p:spPr bwMode="auto">
              <a:xfrm>
                <a:off x="4579938" y="1458913"/>
                <a:ext cx="82550" cy="84138"/>
              </a:xfrm>
              <a:custGeom>
                <a:gdLst>
                  <a:gd name="T0" fmla="*/ 9 w 34"/>
                  <a:gd name="T1" fmla="*/ 6 h 35"/>
                  <a:gd name="T2" fmla="*/ 30 w 34"/>
                  <a:gd name="T3" fmla="*/ 5 h 35"/>
                  <a:gd name="T4" fmla="*/ 26 w 34"/>
                  <a:gd name="T5" fmla="*/ 28 h 35"/>
                  <a:gd name="T6" fmla="*/ 5 w 34"/>
                  <a:gd name="T7" fmla="*/ 29 h 35"/>
                  <a:gd name="T8" fmla="*/ 9 w 34"/>
                  <a:gd name="T9" fmla="*/ 6 h 35"/>
                </a:gdLst>
                <a:cxnLst>
                  <a:cxn ang="0">
                    <a:pos x="T0" y="T1"/>
                  </a:cxn>
                  <a:cxn ang="0">
                    <a:pos x="T2" y="T3"/>
                  </a:cxn>
                  <a:cxn ang="0">
                    <a:pos x="T4" y="T5"/>
                  </a:cxn>
                  <a:cxn ang="0">
                    <a:pos x="T6" y="T7"/>
                  </a:cxn>
                  <a:cxn ang="0">
                    <a:pos x="T8" y="T9"/>
                  </a:cxn>
                </a:cxnLst>
                <a:rect l="0" t="0" r="r" b="b"/>
                <a:pathLst>
                  <a:path w="34" h="35">
                    <a:moveTo>
                      <a:pt x="9" y="6"/>
                    </a:moveTo>
                    <a:cubicBezTo>
                      <a:pt x="16" y="0"/>
                      <a:pt x="25" y="0"/>
                      <a:pt x="30" y="5"/>
                    </a:cubicBezTo>
                    <a:cubicBezTo>
                      <a:pt x="34" y="11"/>
                      <a:pt x="33" y="21"/>
                      <a:pt x="26" y="28"/>
                    </a:cubicBezTo>
                    <a:cubicBezTo>
                      <a:pt x="19" y="34"/>
                      <a:pt x="9" y="35"/>
                      <a:pt x="5" y="29"/>
                    </a:cubicBezTo>
                    <a:cubicBezTo>
                      <a:pt x="0" y="23"/>
                      <a:pt x="2" y="13"/>
                      <a:pt x="9" y="6"/>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44"/>
              <p:cNvSpPr/>
              <p:nvPr/>
            </p:nvSpPr>
            <p:spPr bwMode="auto">
              <a:xfrm>
                <a:off x="4764088" y="1284288"/>
                <a:ext cx="84138" cy="85725"/>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45"/>
              <p:cNvSpPr/>
              <p:nvPr/>
            </p:nvSpPr>
            <p:spPr bwMode="auto">
              <a:xfrm>
                <a:off x="3292476" y="2697163"/>
                <a:ext cx="160338" cy="196850"/>
              </a:xfrm>
              <a:custGeom>
                <a:gdLst>
                  <a:gd name="T0" fmla="*/ 6 w 66"/>
                  <a:gd name="T1" fmla="*/ 2 h 81"/>
                  <a:gd name="T2" fmla="*/ 65 w 66"/>
                  <a:gd name="T3" fmla="*/ 75 h 81"/>
                  <a:gd name="T4" fmla="*/ 65 w 66"/>
                  <a:gd name="T5" fmla="*/ 80 h 81"/>
                  <a:gd name="T6" fmla="*/ 60 w 66"/>
                  <a:gd name="T7" fmla="*/ 79 h 81"/>
                  <a:gd name="T8" fmla="*/ 1 w 66"/>
                  <a:gd name="T9" fmla="*/ 6 h 81"/>
                  <a:gd name="T10" fmla="*/ 2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5" y="80"/>
                    </a:cubicBezTo>
                    <a:cubicBezTo>
                      <a:pt x="64" y="81"/>
                      <a:pt x="62" y="81"/>
                      <a:pt x="60" y="79"/>
                    </a:cubicBezTo>
                    <a:cubicBezTo>
                      <a:pt x="1" y="6"/>
                      <a:pt x="1" y="6"/>
                      <a:pt x="1" y="6"/>
                    </a:cubicBezTo>
                    <a:cubicBezTo>
                      <a:pt x="0" y="5"/>
                      <a:pt x="0" y="3"/>
                      <a:pt x="2"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46"/>
              <p:cNvSpPr/>
              <p:nvPr/>
            </p:nvSpPr>
            <p:spPr bwMode="auto">
              <a:xfrm>
                <a:off x="3324226" y="2673350"/>
                <a:ext cx="160338" cy="193675"/>
              </a:xfrm>
              <a:custGeom>
                <a:gdLst>
                  <a:gd name="T0" fmla="*/ 6 w 66"/>
                  <a:gd name="T1" fmla="*/ 1 h 80"/>
                  <a:gd name="T2" fmla="*/ 65 w 66"/>
                  <a:gd name="T3" fmla="*/ 74 h 80"/>
                  <a:gd name="T4" fmla="*/ 65 w 66"/>
                  <a:gd name="T5" fmla="*/ 79 h 80"/>
                  <a:gd name="T6" fmla="*/ 60 w 66"/>
                  <a:gd name="T7" fmla="*/ 78 h 80"/>
                  <a:gd name="T8" fmla="*/ 1 w 66"/>
                  <a:gd name="T9" fmla="*/ 5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5" y="79"/>
                    </a:cubicBezTo>
                    <a:cubicBezTo>
                      <a:pt x="63" y="80"/>
                      <a:pt x="61" y="80"/>
                      <a:pt x="60" y="78"/>
                    </a:cubicBezTo>
                    <a:cubicBezTo>
                      <a:pt x="1" y="5"/>
                      <a:pt x="1" y="5"/>
                      <a:pt x="1" y="5"/>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47"/>
              <p:cNvSpPr/>
              <p:nvPr/>
            </p:nvSpPr>
            <p:spPr bwMode="auto">
              <a:xfrm>
                <a:off x="3481388" y="2522538"/>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8"/>
              <p:cNvSpPr/>
              <p:nvPr/>
            </p:nvSpPr>
            <p:spPr bwMode="auto">
              <a:xfrm>
                <a:off x="3511551" y="2497138"/>
                <a:ext cx="158750" cy="195263"/>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1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0"/>
                      <a:pt x="60" y="79"/>
                    </a:cubicBezTo>
                    <a:cubicBezTo>
                      <a:pt x="1" y="6"/>
                      <a:pt x="1" y="6"/>
                      <a:pt x="1" y="6"/>
                    </a:cubicBezTo>
                    <a:cubicBezTo>
                      <a:pt x="0" y="5"/>
                      <a:pt x="0" y="3"/>
                      <a:pt x="1" y="1"/>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49"/>
              <p:cNvSpPr/>
              <p:nvPr/>
            </p:nvSpPr>
            <p:spPr bwMode="auto">
              <a:xfrm>
                <a:off x="3665538" y="2359025"/>
                <a:ext cx="160338" cy="195263"/>
              </a:xfrm>
              <a:custGeom>
                <a:gdLst>
                  <a:gd name="T0" fmla="*/ 5 w 66"/>
                  <a:gd name="T1" fmla="*/ 2 h 81"/>
                  <a:gd name="T2" fmla="*/ 64 w 66"/>
                  <a:gd name="T3" fmla="*/ 75 h 81"/>
                  <a:gd name="T4" fmla="*/ 64 w 66"/>
                  <a:gd name="T5" fmla="*/ 79 h 81"/>
                  <a:gd name="T6" fmla="*/ 60 w 66"/>
                  <a:gd name="T7" fmla="*/ 79 h 81"/>
                  <a:gd name="T8" fmla="*/ 1 w 66"/>
                  <a:gd name="T9" fmla="*/ 6 h 81"/>
                  <a:gd name="T10" fmla="*/ 1 w 66"/>
                  <a:gd name="T11" fmla="*/ 1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79"/>
                    </a:cubicBezTo>
                    <a:cubicBezTo>
                      <a:pt x="63" y="81"/>
                      <a:pt x="61" y="80"/>
                      <a:pt x="60" y="79"/>
                    </a:cubicBezTo>
                    <a:cubicBezTo>
                      <a:pt x="1" y="6"/>
                      <a:pt x="1" y="6"/>
                      <a:pt x="1" y="6"/>
                    </a:cubicBezTo>
                    <a:cubicBezTo>
                      <a:pt x="0" y="5"/>
                      <a:pt x="0" y="3"/>
                      <a:pt x="1" y="1"/>
                    </a:cubicBezTo>
                    <a:cubicBezTo>
                      <a:pt x="2" y="0"/>
                      <a:pt x="4" y="0"/>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50"/>
              <p:cNvSpPr/>
              <p:nvPr/>
            </p:nvSpPr>
            <p:spPr bwMode="auto">
              <a:xfrm>
                <a:off x="3692526" y="2332038"/>
                <a:ext cx="161925" cy="193675"/>
              </a:xfrm>
              <a:custGeom>
                <a:gdLst>
                  <a:gd name="T0" fmla="*/ 6 w 67"/>
                  <a:gd name="T1" fmla="*/ 2 h 80"/>
                  <a:gd name="T2" fmla="*/ 65 w 67"/>
                  <a:gd name="T3" fmla="*/ 74 h 80"/>
                  <a:gd name="T4" fmla="*/ 65 w 67"/>
                  <a:gd name="T5" fmla="*/ 79 h 80"/>
                  <a:gd name="T6" fmla="*/ 61 w 67"/>
                  <a:gd name="T7" fmla="*/ 79 h 80"/>
                  <a:gd name="T8" fmla="*/ 2 w 67"/>
                  <a:gd name="T9" fmla="*/ 6 h 80"/>
                  <a:gd name="T10" fmla="*/ 2 w 67"/>
                  <a:gd name="T11" fmla="*/ 1 h 80"/>
                  <a:gd name="T12" fmla="*/ 6 w 67"/>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7" h="80">
                    <a:moveTo>
                      <a:pt x="6" y="2"/>
                    </a:moveTo>
                    <a:cubicBezTo>
                      <a:pt x="65" y="74"/>
                      <a:pt x="65" y="74"/>
                      <a:pt x="65" y="74"/>
                    </a:cubicBezTo>
                    <a:cubicBezTo>
                      <a:pt x="67"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51"/>
              <p:cNvSpPr/>
              <p:nvPr/>
            </p:nvSpPr>
            <p:spPr bwMode="auto">
              <a:xfrm>
                <a:off x="3848101" y="2176463"/>
                <a:ext cx="160338" cy="193675"/>
              </a:xfrm>
              <a:custGeom>
                <a:gdLst>
                  <a:gd name="T0" fmla="*/ 6 w 66"/>
                  <a:gd name="T1" fmla="*/ 1 h 80"/>
                  <a:gd name="T2" fmla="*/ 65 w 66"/>
                  <a:gd name="T3" fmla="*/ 74 h 80"/>
                  <a:gd name="T4" fmla="*/ 64 w 66"/>
                  <a:gd name="T5" fmla="*/ 79 h 80"/>
                  <a:gd name="T6" fmla="*/ 60 w 66"/>
                  <a:gd name="T7" fmla="*/ 78 h 80"/>
                  <a:gd name="T8" fmla="*/ 1 w 66"/>
                  <a:gd name="T9" fmla="*/ 6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8"/>
                      <a:pt x="64" y="79"/>
                    </a:cubicBezTo>
                    <a:cubicBezTo>
                      <a:pt x="63" y="80"/>
                      <a:pt x="61" y="80"/>
                      <a:pt x="60" y="78"/>
                    </a:cubicBezTo>
                    <a:cubicBezTo>
                      <a:pt x="1" y="6"/>
                      <a:pt x="1" y="6"/>
                      <a:pt x="1" y="6"/>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52"/>
              <p:cNvSpPr/>
              <p:nvPr/>
            </p:nvSpPr>
            <p:spPr bwMode="auto">
              <a:xfrm>
                <a:off x="3876676" y="2151063"/>
                <a:ext cx="160338" cy="193675"/>
              </a:xfrm>
              <a:custGeom>
                <a:gdLst>
                  <a:gd name="T0" fmla="*/ 6 w 66"/>
                  <a:gd name="T1" fmla="*/ 1 h 80"/>
                  <a:gd name="T2" fmla="*/ 65 w 66"/>
                  <a:gd name="T3" fmla="*/ 74 h 80"/>
                  <a:gd name="T4" fmla="*/ 64 w 66"/>
                  <a:gd name="T5" fmla="*/ 79 h 80"/>
                  <a:gd name="T6" fmla="*/ 60 w 66"/>
                  <a:gd name="T7" fmla="*/ 78 h 80"/>
                  <a:gd name="T8" fmla="*/ 1 w 66"/>
                  <a:gd name="T9" fmla="*/ 5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4" y="79"/>
                    </a:cubicBezTo>
                    <a:cubicBezTo>
                      <a:pt x="63" y="80"/>
                      <a:pt x="61" y="80"/>
                      <a:pt x="60" y="78"/>
                    </a:cubicBezTo>
                    <a:cubicBezTo>
                      <a:pt x="1" y="5"/>
                      <a:pt x="1" y="5"/>
                      <a:pt x="1" y="5"/>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53"/>
              <p:cNvSpPr/>
              <p:nvPr/>
            </p:nvSpPr>
            <p:spPr bwMode="auto">
              <a:xfrm>
                <a:off x="4027488" y="2008188"/>
                <a:ext cx="158750"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0" y="79"/>
                    </a:cubicBezTo>
                    <a:cubicBezTo>
                      <a:pt x="1" y="6"/>
                      <a:pt x="1" y="6"/>
                      <a:pt x="1" y="6"/>
                    </a:cubicBezTo>
                    <a:cubicBezTo>
                      <a:pt x="0" y="5"/>
                      <a:pt x="0"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54"/>
              <p:cNvSpPr/>
              <p:nvPr/>
            </p:nvSpPr>
            <p:spPr bwMode="auto">
              <a:xfrm>
                <a:off x="4056063" y="1981200"/>
                <a:ext cx="160338"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3" y="80"/>
                      <a:pt x="61" y="80"/>
                      <a:pt x="60" y="79"/>
                    </a:cubicBezTo>
                    <a:cubicBezTo>
                      <a:pt x="1" y="6"/>
                      <a:pt x="1" y="6"/>
                      <a:pt x="1" y="6"/>
                    </a:cubicBezTo>
                    <a:cubicBezTo>
                      <a:pt x="0" y="5"/>
                      <a:pt x="0"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55"/>
              <p:cNvSpPr/>
              <p:nvPr/>
            </p:nvSpPr>
            <p:spPr bwMode="auto">
              <a:xfrm>
                <a:off x="4208463" y="1838325"/>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56"/>
              <p:cNvSpPr/>
              <p:nvPr/>
            </p:nvSpPr>
            <p:spPr bwMode="auto">
              <a:xfrm>
                <a:off x="4238626" y="1811338"/>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57"/>
              <p:cNvSpPr/>
              <p:nvPr/>
            </p:nvSpPr>
            <p:spPr bwMode="auto">
              <a:xfrm>
                <a:off x="4387851" y="1671638"/>
                <a:ext cx="160338" cy="193675"/>
              </a:xfrm>
              <a:custGeom>
                <a:gdLst>
                  <a:gd name="T0" fmla="*/ 6 w 66"/>
                  <a:gd name="T1" fmla="*/ 2 h 80"/>
                  <a:gd name="T2" fmla="*/ 65 w 66"/>
                  <a:gd name="T3" fmla="*/ 74 h 80"/>
                  <a:gd name="T4" fmla="*/ 65 w 66"/>
                  <a:gd name="T5" fmla="*/ 79 h 80"/>
                  <a:gd name="T6" fmla="*/ 61 w 66"/>
                  <a:gd name="T7" fmla="*/ 79 h 80"/>
                  <a:gd name="T8" fmla="*/ 2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58"/>
              <p:cNvSpPr/>
              <p:nvPr/>
            </p:nvSpPr>
            <p:spPr bwMode="auto">
              <a:xfrm>
                <a:off x="4416426" y="1644650"/>
                <a:ext cx="160338" cy="193675"/>
              </a:xfrm>
              <a:custGeom>
                <a:gdLst>
                  <a:gd name="T0" fmla="*/ 6 w 66"/>
                  <a:gd name="T1" fmla="*/ 1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6"/>
                      <a:pt x="66" y="78"/>
                      <a:pt x="65" y="79"/>
                    </a:cubicBezTo>
                    <a:cubicBezTo>
                      <a:pt x="64" y="80"/>
                      <a:pt x="62" y="80"/>
                      <a:pt x="60" y="79"/>
                    </a:cubicBezTo>
                    <a:cubicBezTo>
                      <a:pt x="1" y="6"/>
                      <a:pt x="1" y="6"/>
                      <a:pt x="1" y="6"/>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59"/>
              <p:cNvSpPr/>
              <p:nvPr/>
            </p:nvSpPr>
            <p:spPr bwMode="auto">
              <a:xfrm>
                <a:off x="4586288" y="1487488"/>
                <a:ext cx="160338" cy="196850"/>
              </a:xfrm>
              <a:custGeom>
                <a:gdLst>
                  <a:gd name="T0" fmla="*/ 5 w 66"/>
                  <a:gd name="T1" fmla="*/ 2 h 81"/>
                  <a:gd name="T2" fmla="*/ 64 w 66"/>
                  <a:gd name="T3" fmla="*/ 75 h 81"/>
                  <a:gd name="T4" fmla="*/ 64 w 66"/>
                  <a:gd name="T5" fmla="*/ 80 h 81"/>
                  <a:gd name="T6" fmla="*/ 60 w 66"/>
                  <a:gd name="T7" fmla="*/ 79 h 81"/>
                  <a:gd name="T8" fmla="*/ 1 w 66"/>
                  <a:gd name="T9" fmla="*/ 6 h 81"/>
                  <a:gd name="T10" fmla="*/ 1 w 66"/>
                  <a:gd name="T11" fmla="*/ 2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80"/>
                    </a:cubicBezTo>
                    <a:cubicBezTo>
                      <a:pt x="63" y="81"/>
                      <a:pt x="61" y="81"/>
                      <a:pt x="60" y="79"/>
                    </a:cubicBezTo>
                    <a:cubicBezTo>
                      <a:pt x="1" y="6"/>
                      <a:pt x="1" y="6"/>
                      <a:pt x="1" y="6"/>
                    </a:cubicBezTo>
                    <a:cubicBezTo>
                      <a:pt x="0" y="5"/>
                      <a:pt x="0" y="3"/>
                      <a:pt x="1" y="2"/>
                    </a:cubicBezTo>
                    <a:cubicBezTo>
                      <a:pt x="2" y="0"/>
                      <a:pt x="4" y="1"/>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60"/>
              <p:cNvSpPr/>
              <p:nvPr/>
            </p:nvSpPr>
            <p:spPr bwMode="auto">
              <a:xfrm>
                <a:off x="4613276" y="1460500"/>
                <a:ext cx="161925" cy="196850"/>
              </a:xfrm>
              <a:custGeom>
                <a:gdLst>
                  <a:gd name="T0" fmla="*/ 6 w 67"/>
                  <a:gd name="T1" fmla="*/ 2 h 81"/>
                  <a:gd name="T2" fmla="*/ 65 w 67"/>
                  <a:gd name="T3" fmla="*/ 75 h 81"/>
                  <a:gd name="T4" fmla="*/ 65 w 67"/>
                  <a:gd name="T5" fmla="*/ 79 h 81"/>
                  <a:gd name="T6" fmla="*/ 61 w 67"/>
                  <a:gd name="T7" fmla="*/ 79 h 81"/>
                  <a:gd name="T8" fmla="*/ 2 w 67"/>
                  <a:gd name="T9" fmla="*/ 6 h 81"/>
                  <a:gd name="T10" fmla="*/ 2 w 67"/>
                  <a:gd name="T11" fmla="*/ 1 h 81"/>
                  <a:gd name="T12" fmla="*/ 6 w 67"/>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7" h="81">
                    <a:moveTo>
                      <a:pt x="6" y="2"/>
                    </a:moveTo>
                    <a:cubicBezTo>
                      <a:pt x="65" y="75"/>
                      <a:pt x="65" y="75"/>
                      <a:pt x="65" y="75"/>
                    </a:cubicBezTo>
                    <a:cubicBezTo>
                      <a:pt x="67" y="76"/>
                      <a:pt x="66" y="78"/>
                      <a:pt x="65" y="79"/>
                    </a:cubicBezTo>
                    <a:cubicBezTo>
                      <a:pt x="64" y="81"/>
                      <a:pt x="62" y="80"/>
                      <a:pt x="61" y="79"/>
                    </a:cubicBezTo>
                    <a:cubicBezTo>
                      <a:pt x="2" y="6"/>
                      <a:pt x="2" y="6"/>
                      <a:pt x="2" y="6"/>
                    </a:cubicBezTo>
                    <a:cubicBezTo>
                      <a:pt x="0" y="5"/>
                      <a:pt x="1"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Freeform 61"/>
              <p:cNvSpPr/>
              <p:nvPr/>
            </p:nvSpPr>
            <p:spPr bwMode="auto">
              <a:xfrm>
                <a:off x="4770438" y="1316038"/>
                <a:ext cx="160338" cy="195263"/>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Freeform 62"/>
              <p:cNvSpPr/>
              <p:nvPr/>
            </p:nvSpPr>
            <p:spPr bwMode="auto">
              <a:xfrm>
                <a:off x="4800601" y="1289050"/>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Freeform 63"/>
              <p:cNvSpPr/>
              <p:nvPr/>
            </p:nvSpPr>
            <p:spPr bwMode="auto">
              <a:xfrm>
                <a:off x="2587626" y="1308100"/>
                <a:ext cx="1036638" cy="1274763"/>
              </a:xfrm>
              <a:custGeom>
                <a:gdLst>
                  <a:gd name="T0" fmla="*/ 3 w 653"/>
                  <a:gd name="T1" fmla="*/ 0 h 803"/>
                  <a:gd name="T2" fmla="*/ 653 w 653"/>
                  <a:gd name="T3" fmla="*/ 800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Freeform 64"/>
              <p:cNvSpPr/>
              <p:nvPr/>
            </p:nvSpPr>
            <p:spPr bwMode="auto">
              <a:xfrm>
                <a:off x="2490788" y="1398588"/>
                <a:ext cx="1036638" cy="1274763"/>
              </a:xfrm>
              <a:custGeom>
                <a:gdLst>
                  <a:gd name="T0" fmla="*/ 3 w 653"/>
                  <a:gd name="T1" fmla="*/ 0 h 803"/>
                  <a:gd name="T2" fmla="*/ 653 w 653"/>
                  <a:gd name="T3" fmla="*/ 800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65"/>
              <p:cNvSpPr/>
              <p:nvPr/>
            </p:nvSpPr>
            <p:spPr bwMode="auto">
              <a:xfrm>
                <a:off x="2408238" y="1476375"/>
                <a:ext cx="1035050" cy="1274763"/>
              </a:xfrm>
              <a:custGeom>
                <a:gdLst>
                  <a:gd name="T0" fmla="*/ 2 w 652"/>
                  <a:gd name="T1" fmla="*/ 0 h 803"/>
                  <a:gd name="T2" fmla="*/ 652 w 652"/>
                  <a:gd name="T3" fmla="*/ 801 h 803"/>
                  <a:gd name="T4" fmla="*/ 650 w 652"/>
                  <a:gd name="T5" fmla="*/ 803 h 803"/>
                  <a:gd name="T6" fmla="*/ 0 w 652"/>
                  <a:gd name="T7" fmla="*/ 1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1"/>
                    </a:lnTo>
                    <a:lnTo>
                      <a:pt x="650" y="803"/>
                    </a:lnTo>
                    <a:lnTo>
                      <a:pt x="0" y="1"/>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Freeform 66"/>
              <p:cNvSpPr/>
              <p:nvPr/>
            </p:nvSpPr>
            <p:spPr bwMode="auto">
              <a:xfrm>
                <a:off x="2679701" y="1222375"/>
                <a:ext cx="1035050" cy="1276350"/>
              </a:xfrm>
              <a:custGeom>
                <a:gdLst>
                  <a:gd name="T0" fmla="*/ 2 w 652"/>
                  <a:gd name="T1" fmla="*/ 0 h 804"/>
                  <a:gd name="T2" fmla="*/ 652 w 652"/>
                  <a:gd name="T3" fmla="*/ 801 h 804"/>
                  <a:gd name="T4" fmla="*/ 650 w 652"/>
                  <a:gd name="T5" fmla="*/ 804 h 804"/>
                  <a:gd name="T6" fmla="*/ 0 w 652"/>
                  <a:gd name="T7" fmla="*/ 3 h 804"/>
                  <a:gd name="T8" fmla="*/ 2 w 652"/>
                  <a:gd name="T9" fmla="*/ 0 h 804"/>
                </a:gdLst>
                <a:cxnLst>
                  <a:cxn ang="0">
                    <a:pos x="T0" y="T1"/>
                  </a:cxn>
                  <a:cxn ang="0">
                    <a:pos x="T2" y="T3"/>
                  </a:cxn>
                  <a:cxn ang="0">
                    <a:pos x="T4" y="T5"/>
                  </a:cxn>
                  <a:cxn ang="0">
                    <a:pos x="T6" y="T7"/>
                  </a:cxn>
                  <a:cxn ang="0">
                    <a:pos x="T8" y="T9"/>
                  </a:cxn>
                </a:cxnLst>
                <a:rect l="0" t="0" r="r" b="b"/>
                <a:pathLst>
                  <a:path w="652" h="804">
                    <a:moveTo>
                      <a:pt x="2" y="0"/>
                    </a:moveTo>
                    <a:lnTo>
                      <a:pt x="652" y="801"/>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67"/>
              <p:cNvSpPr/>
              <p:nvPr/>
            </p:nvSpPr>
            <p:spPr bwMode="auto">
              <a:xfrm>
                <a:off x="2771776" y="1136650"/>
                <a:ext cx="1035050" cy="1274763"/>
              </a:xfrm>
              <a:custGeom>
                <a:gdLst>
                  <a:gd name="T0" fmla="*/ 2 w 652"/>
                  <a:gd name="T1" fmla="*/ 0 h 803"/>
                  <a:gd name="T2" fmla="*/ 652 w 652"/>
                  <a:gd name="T3" fmla="*/ 802 h 803"/>
                  <a:gd name="T4" fmla="*/ 650 w 652"/>
                  <a:gd name="T5" fmla="*/ 803 h 803"/>
                  <a:gd name="T6" fmla="*/ 0 w 652"/>
                  <a:gd name="T7" fmla="*/ 3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2"/>
                    </a:lnTo>
                    <a:lnTo>
                      <a:pt x="650" y="803"/>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Freeform 68"/>
              <p:cNvSpPr/>
              <p:nvPr/>
            </p:nvSpPr>
            <p:spPr bwMode="auto">
              <a:xfrm>
                <a:off x="2862263" y="1052513"/>
                <a:ext cx="1036638" cy="1274763"/>
              </a:xfrm>
              <a:custGeom>
                <a:gdLst>
                  <a:gd name="T0" fmla="*/ 3 w 653"/>
                  <a:gd name="T1" fmla="*/ 0 h 803"/>
                  <a:gd name="T2" fmla="*/ 653 w 653"/>
                  <a:gd name="T3" fmla="*/ 801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Freeform 69"/>
              <p:cNvSpPr/>
              <p:nvPr/>
            </p:nvSpPr>
            <p:spPr bwMode="auto">
              <a:xfrm>
                <a:off x="2954338" y="965200"/>
                <a:ext cx="1036638" cy="1277938"/>
              </a:xfrm>
              <a:custGeom>
                <a:gdLst>
                  <a:gd name="T0" fmla="*/ 3 w 653"/>
                  <a:gd name="T1" fmla="*/ 0 h 805"/>
                  <a:gd name="T2" fmla="*/ 653 w 653"/>
                  <a:gd name="T3" fmla="*/ 802 h 805"/>
                  <a:gd name="T4" fmla="*/ 650 w 653"/>
                  <a:gd name="T5" fmla="*/ 805 h 805"/>
                  <a:gd name="T6" fmla="*/ 0 w 653"/>
                  <a:gd name="T7" fmla="*/ 3 h 805"/>
                  <a:gd name="T8" fmla="*/ 3 w 653"/>
                  <a:gd name="T9" fmla="*/ 0 h 805"/>
                </a:gdLst>
                <a:cxnLst>
                  <a:cxn ang="0">
                    <a:pos x="T0" y="T1"/>
                  </a:cxn>
                  <a:cxn ang="0">
                    <a:pos x="T2" y="T3"/>
                  </a:cxn>
                  <a:cxn ang="0">
                    <a:pos x="T4" y="T5"/>
                  </a:cxn>
                  <a:cxn ang="0">
                    <a:pos x="T6" y="T7"/>
                  </a:cxn>
                  <a:cxn ang="0">
                    <a:pos x="T8" y="T9"/>
                  </a:cxn>
                </a:cxnLst>
                <a:rect l="0" t="0" r="r" b="b"/>
                <a:pathLst>
                  <a:path w="653" h="805">
                    <a:moveTo>
                      <a:pt x="3" y="0"/>
                    </a:moveTo>
                    <a:lnTo>
                      <a:pt x="653" y="802"/>
                    </a:lnTo>
                    <a:lnTo>
                      <a:pt x="650" y="805"/>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70"/>
              <p:cNvSpPr/>
              <p:nvPr/>
            </p:nvSpPr>
            <p:spPr bwMode="auto">
              <a:xfrm>
                <a:off x="3046413" y="881063"/>
                <a:ext cx="1036638" cy="1276350"/>
              </a:xfrm>
              <a:custGeom>
                <a:gdLst>
                  <a:gd name="T0" fmla="*/ 1 w 653"/>
                  <a:gd name="T1" fmla="*/ 0 h 804"/>
                  <a:gd name="T2" fmla="*/ 653 w 653"/>
                  <a:gd name="T3" fmla="*/ 801 h 804"/>
                  <a:gd name="T4" fmla="*/ 650 w 653"/>
                  <a:gd name="T5" fmla="*/ 804 h 804"/>
                  <a:gd name="T6" fmla="*/ 0 w 653"/>
                  <a:gd name="T7" fmla="*/ 1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1"/>
                    </a:lnTo>
                    <a:lnTo>
                      <a:pt x="650" y="804"/>
                    </a:lnTo>
                    <a:lnTo>
                      <a:pt x="0" y="1"/>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Freeform 71"/>
              <p:cNvSpPr/>
              <p:nvPr/>
            </p:nvSpPr>
            <p:spPr bwMode="auto">
              <a:xfrm>
                <a:off x="3133726" y="798513"/>
                <a:ext cx="1036638" cy="1276350"/>
              </a:xfrm>
              <a:custGeom>
                <a:gdLst>
                  <a:gd name="T0" fmla="*/ 3 w 653"/>
                  <a:gd name="T1" fmla="*/ 0 h 804"/>
                  <a:gd name="T2" fmla="*/ 653 w 653"/>
                  <a:gd name="T3" fmla="*/ 801 h 804"/>
                  <a:gd name="T4" fmla="*/ 650 w 653"/>
                  <a:gd name="T5" fmla="*/ 804 h 804"/>
                  <a:gd name="T6" fmla="*/ 0 w 653"/>
                  <a:gd name="T7" fmla="*/ 1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1" name="Freeform 72"/>
              <p:cNvSpPr/>
              <p:nvPr/>
            </p:nvSpPr>
            <p:spPr bwMode="auto">
              <a:xfrm>
                <a:off x="3230563" y="708025"/>
                <a:ext cx="1036638" cy="1277938"/>
              </a:xfrm>
              <a:custGeom>
                <a:gdLst>
                  <a:gd name="T0" fmla="*/ 1 w 653"/>
                  <a:gd name="T1" fmla="*/ 0 h 805"/>
                  <a:gd name="T2" fmla="*/ 653 w 653"/>
                  <a:gd name="T3" fmla="*/ 802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2"/>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73"/>
              <p:cNvSpPr/>
              <p:nvPr/>
            </p:nvSpPr>
            <p:spPr bwMode="auto">
              <a:xfrm>
                <a:off x="3317876" y="627063"/>
                <a:ext cx="1036638" cy="1276350"/>
              </a:xfrm>
              <a:custGeom>
                <a:gdLst>
                  <a:gd name="T0" fmla="*/ 1 w 653"/>
                  <a:gd name="T1" fmla="*/ 0 h 804"/>
                  <a:gd name="T2" fmla="*/ 653 w 653"/>
                  <a:gd name="T3" fmla="*/ 803 h 804"/>
                  <a:gd name="T4" fmla="*/ 650 w 653"/>
                  <a:gd name="T5" fmla="*/ 804 h 804"/>
                  <a:gd name="T6" fmla="*/ 0 w 653"/>
                  <a:gd name="T7" fmla="*/ 3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3"/>
                    </a:lnTo>
                    <a:lnTo>
                      <a:pt x="650" y="804"/>
                    </a:lnTo>
                    <a:lnTo>
                      <a:pt x="0" y="3"/>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74"/>
              <p:cNvSpPr/>
              <p:nvPr/>
            </p:nvSpPr>
            <p:spPr bwMode="auto">
              <a:xfrm>
                <a:off x="3405188" y="546100"/>
                <a:ext cx="1036638" cy="1274763"/>
              </a:xfrm>
              <a:custGeom>
                <a:gdLst>
                  <a:gd name="T0" fmla="*/ 3 w 653"/>
                  <a:gd name="T1" fmla="*/ 0 h 803"/>
                  <a:gd name="T2" fmla="*/ 653 w 653"/>
                  <a:gd name="T3" fmla="*/ 802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2"/>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75"/>
              <p:cNvSpPr/>
              <p:nvPr/>
            </p:nvSpPr>
            <p:spPr bwMode="auto">
              <a:xfrm>
                <a:off x="3498851" y="457200"/>
                <a:ext cx="1039813" cy="1277938"/>
              </a:xfrm>
              <a:custGeom>
                <a:gdLst>
                  <a:gd name="T0" fmla="*/ 3 w 655"/>
                  <a:gd name="T1" fmla="*/ 0 h 805"/>
                  <a:gd name="T2" fmla="*/ 655 w 655"/>
                  <a:gd name="T3" fmla="*/ 802 h 805"/>
                  <a:gd name="T4" fmla="*/ 652 w 655"/>
                  <a:gd name="T5" fmla="*/ 805 h 805"/>
                  <a:gd name="T6" fmla="*/ 0 w 655"/>
                  <a:gd name="T7" fmla="*/ 2 h 805"/>
                  <a:gd name="T8" fmla="*/ 3 w 655"/>
                  <a:gd name="T9" fmla="*/ 0 h 805"/>
                </a:gdLst>
                <a:cxnLst>
                  <a:cxn ang="0">
                    <a:pos x="T0" y="T1"/>
                  </a:cxn>
                  <a:cxn ang="0">
                    <a:pos x="T2" y="T3"/>
                  </a:cxn>
                  <a:cxn ang="0">
                    <a:pos x="T4" y="T5"/>
                  </a:cxn>
                  <a:cxn ang="0">
                    <a:pos x="T6" y="T7"/>
                  </a:cxn>
                  <a:cxn ang="0">
                    <a:pos x="T8" y="T9"/>
                  </a:cxn>
                </a:cxnLst>
                <a:rect l="0" t="0" r="r" b="b"/>
                <a:pathLst>
                  <a:path w="655" h="805">
                    <a:moveTo>
                      <a:pt x="3" y="0"/>
                    </a:moveTo>
                    <a:lnTo>
                      <a:pt x="655" y="802"/>
                    </a:lnTo>
                    <a:lnTo>
                      <a:pt x="652" y="805"/>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76"/>
              <p:cNvSpPr/>
              <p:nvPr/>
            </p:nvSpPr>
            <p:spPr bwMode="auto">
              <a:xfrm>
                <a:off x="3600451" y="363538"/>
                <a:ext cx="1036638" cy="1276350"/>
              </a:xfrm>
              <a:custGeom>
                <a:gdLst>
                  <a:gd name="T0" fmla="*/ 2 w 653"/>
                  <a:gd name="T1" fmla="*/ 0 h 804"/>
                  <a:gd name="T2" fmla="*/ 653 w 653"/>
                  <a:gd name="T3" fmla="*/ 803 h 804"/>
                  <a:gd name="T4" fmla="*/ 650 w 653"/>
                  <a:gd name="T5" fmla="*/ 804 h 804"/>
                  <a:gd name="T6" fmla="*/ 0 w 653"/>
                  <a:gd name="T7" fmla="*/ 3 h 804"/>
                  <a:gd name="T8" fmla="*/ 2 w 653"/>
                  <a:gd name="T9" fmla="*/ 0 h 804"/>
                </a:gdLst>
                <a:cxnLst>
                  <a:cxn ang="0">
                    <a:pos x="T0" y="T1"/>
                  </a:cxn>
                  <a:cxn ang="0">
                    <a:pos x="T2" y="T3"/>
                  </a:cxn>
                  <a:cxn ang="0">
                    <a:pos x="T4" y="T5"/>
                  </a:cxn>
                  <a:cxn ang="0">
                    <a:pos x="T6" y="T7"/>
                  </a:cxn>
                  <a:cxn ang="0">
                    <a:pos x="T8" y="T9"/>
                  </a:cxn>
                </a:cxnLst>
                <a:rect l="0" t="0" r="r" b="b"/>
                <a:pathLst>
                  <a:path w="653" h="804">
                    <a:moveTo>
                      <a:pt x="2" y="0"/>
                    </a:moveTo>
                    <a:lnTo>
                      <a:pt x="653" y="803"/>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77"/>
              <p:cNvSpPr/>
              <p:nvPr/>
            </p:nvSpPr>
            <p:spPr bwMode="auto">
              <a:xfrm>
                <a:off x="3695701" y="276225"/>
                <a:ext cx="1036638" cy="1274763"/>
              </a:xfrm>
              <a:custGeom>
                <a:gdLst>
                  <a:gd name="T0" fmla="*/ 3 w 653"/>
                  <a:gd name="T1" fmla="*/ 0 h 803"/>
                  <a:gd name="T2" fmla="*/ 653 w 653"/>
                  <a:gd name="T3" fmla="*/ 801 h 803"/>
                  <a:gd name="T4" fmla="*/ 651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1"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78"/>
              <p:cNvSpPr/>
              <p:nvPr/>
            </p:nvSpPr>
            <p:spPr bwMode="auto">
              <a:xfrm>
                <a:off x="3787776" y="188913"/>
                <a:ext cx="1036638" cy="1276350"/>
              </a:xfrm>
              <a:custGeom>
                <a:gdLst>
                  <a:gd name="T0" fmla="*/ 3 w 653"/>
                  <a:gd name="T1" fmla="*/ 0 h 804"/>
                  <a:gd name="T2" fmla="*/ 653 w 653"/>
                  <a:gd name="T3" fmla="*/ 801 h 804"/>
                  <a:gd name="T4" fmla="*/ 650 w 653"/>
                  <a:gd name="T5" fmla="*/ 804 h 804"/>
                  <a:gd name="T6" fmla="*/ 0 w 653"/>
                  <a:gd name="T7" fmla="*/ 3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79"/>
              <p:cNvSpPr/>
              <p:nvPr/>
            </p:nvSpPr>
            <p:spPr bwMode="auto">
              <a:xfrm>
                <a:off x="3884613" y="98425"/>
                <a:ext cx="1036638" cy="1277938"/>
              </a:xfrm>
              <a:custGeom>
                <a:gdLst>
                  <a:gd name="T0" fmla="*/ 1 w 653"/>
                  <a:gd name="T1" fmla="*/ 0 h 805"/>
                  <a:gd name="T2" fmla="*/ 653 w 653"/>
                  <a:gd name="T3" fmla="*/ 804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4"/>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80"/>
              <p:cNvSpPr/>
              <p:nvPr/>
            </p:nvSpPr>
            <p:spPr bwMode="auto">
              <a:xfrm>
                <a:off x="3981451" y="14288"/>
                <a:ext cx="1033463" cy="1273175"/>
              </a:xfrm>
              <a:custGeom>
                <a:gdLst>
                  <a:gd name="T0" fmla="*/ 2 w 427"/>
                  <a:gd name="T1" fmla="*/ 0 h 526"/>
                  <a:gd name="T2" fmla="*/ 427 w 427"/>
                  <a:gd name="T3" fmla="*/ 525 h 526"/>
                  <a:gd name="T4" fmla="*/ 425 w 427"/>
                  <a:gd name="T5" fmla="*/ 526 h 526"/>
                  <a:gd name="T6" fmla="*/ 0 w 427"/>
                  <a:gd name="T7" fmla="*/ 2 h 526"/>
                  <a:gd name="T8" fmla="*/ 2 w 427"/>
                  <a:gd name="T9" fmla="*/ 0 h 526"/>
                </a:gdLst>
                <a:cxnLst>
                  <a:cxn ang="0">
                    <a:pos x="T0" y="T1"/>
                  </a:cxn>
                  <a:cxn ang="0">
                    <a:pos x="T2" y="T3"/>
                  </a:cxn>
                  <a:cxn ang="0">
                    <a:pos x="T4" y="T5"/>
                  </a:cxn>
                  <a:cxn ang="0">
                    <a:pos x="T6" y="T7"/>
                  </a:cxn>
                  <a:cxn ang="0">
                    <a:pos x="T8" y="T9"/>
                  </a:cxn>
                </a:cxnLst>
                <a:rect l="0" t="0" r="r" b="b"/>
                <a:pathLst>
                  <a:path w="427" h="526">
                    <a:moveTo>
                      <a:pt x="2" y="0"/>
                    </a:moveTo>
                    <a:cubicBezTo>
                      <a:pt x="427" y="525"/>
                      <a:pt x="427" y="525"/>
                      <a:pt x="427" y="525"/>
                    </a:cubicBezTo>
                    <a:cubicBezTo>
                      <a:pt x="425" y="526"/>
                      <a:pt x="425" y="526"/>
                      <a:pt x="425" y="526"/>
                    </a:cubicBezTo>
                    <a:cubicBezTo>
                      <a:pt x="0" y="2"/>
                      <a:pt x="0" y="2"/>
                      <a:pt x="0" y="2"/>
                    </a:cubicBezTo>
                    <a:cubicBezTo>
                      <a:pt x="1" y="1"/>
                      <a:pt x="2" y="1"/>
                      <a:pt x="2" y="0"/>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Freeform 81"/>
              <p:cNvSpPr/>
              <p:nvPr/>
            </p:nvSpPr>
            <p:spPr bwMode="auto">
              <a:xfrm>
                <a:off x="2135188" y="4219575"/>
                <a:ext cx="2243138" cy="2382838"/>
              </a:xfrm>
              <a:custGeom>
                <a:gdLst>
                  <a:gd name="T0" fmla="*/ 0 w 1413"/>
                  <a:gd name="T1" fmla="*/ 717 h 1501"/>
                  <a:gd name="T2" fmla="*/ 613 w 1413"/>
                  <a:gd name="T3" fmla="*/ 0 h 1501"/>
                  <a:gd name="T4" fmla="*/ 1413 w 1413"/>
                  <a:gd name="T5" fmla="*/ 781 h 1501"/>
                  <a:gd name="T6" fmla="*/ 800 w 1413"/>
                  <a:gd name="T7" fmla="*/ 1501 h 1501"/>
                  <a:gd name="T8" fmla="*/ 0 w 1413"/>
                  <a:gd name="T9" fmla="*/ 717 h 1501"/>
                </a:gdLst>
                <a:cxnLst>
                  <a:cxn ang="0">
                    <a:pos x="T0" y="T1"/>
                  </a:cxn>
                  <a:cxn ang="0">
                    <a:pos x="T2" y="T3"/>
                  </a:cxn>
                  <a:cxn ang="0">
                    <a:pos x="T4" y="T5"/>
                  </a:cxn>
                  <a:cxn ang="0">
                    <a:pos x="T6" y="T7"/>
                  </a:cxn>
                  <a:cxn ang="0">
                    <a:pos x="T8" y="T9"/>
                  </a:cxn>
                </a:cxnLst>
                <a:rect l="0" t="0" r="r" b="b"/>
                <a:pathLst>
                  <a:path w="1413" h="1501">
                    <a:moveTo>
                      <a:pt x="0" y="717"/>
                    </a:moveTo>
                    <a:lnTo>
                      <a:pt x="613" y="0"/>
                    </a:lnTo>
                    <a:lnTo>
                      <a:pt x="1413" y="781"/>
                    </a:lnTo>
                    <a:lnTo>
                      <a:pt x="800" y="1501"/>
                    </a:lnTo>
                    <a:lnTo>
                      <a:pt x="0" y="717"/>
                    </a:lnTo>
                    <a:close/>
                  </a:path>
                </a:pathLst>
              </a:custGeom>
              <a:solidFill>
                <a:srgbClr val="F9F9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Freeform 82"/>
              <p:cNvSpPr/>
              <p:nvPr/>
            </p:nvSpPr>
            <p:spPr bwMode="auto">
              <a:xfrm>
                <a:off x="2370138" y="4395788"/>
                <a:ext cx="1019175" cy="323850"/>
              </a:xfrm>
              <a:custGeom>
                <a:gdLst>
                  <a:gd name="T0" fmla="*/ 1 w 421"/>
                  <a:gd name="T1" fmla="*/ 57 h 134"/>
                  <a:gd name="T2" fmla="*/ 408 w 421"/>
                  <a:gd name="T3" fmla="*/ 134 h 134"/>
                  <a:gd name="T4" fmla="*/ 413 w 421"/>
                  <a:gd name="T5" fmla="*/ 127 h 134"/>
                  <a:gd name="T6" fmla="*/ 420 w 421"/>
                  <a:gd name="T7" fmla="*/ 85 h 134"/>
                  <a:gd name="T8" fmla="*/ 417 w 421"/>
                  <a:gd name="T9" fmla="*/ 76 h 134"/>
                  <a:gd name="T10" fmla="*/ 11 w 421"/>
                  <a:gd name="T11" fmla="*/ 0 h 134"/>
                  <a:gd name="T12" fmla="*/ 10 w 421"/>
                  <a:gd name="T13" fmla="*/ 0 h 134"/>
                  <a:gd name="T14" fmla="*/ 0 w 421"/>
                  <a:gd name="T15" fmla="*/ 57 h 134"/>
                  <a:gd name="T16" fmla="*/ 1 w 421"/>
                  <a:gd name="T17" fmla="*/ 57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1" h="134">
                    <a:moveTo>
                      <a:pt x="1" y="57"/>
                    </a:moveTo>
                    <a:cubicBezTo>
                      <a:pt x="408" y="134"/>
                      <a:pt x="408" y="134"/>
                      <a:pt x="408" y="134"/>
                    </a:cubicBezTo>
                    <a:cubicBezTo>
                      <a:pt x="410" y="134"/>
                      <a:pt x="413" y="131"/>
                      <a:pt x="413" y="127"/>
                    </a:cubicBezTo>
                    <a:cubicBezTo>
                      <a:pt x="420" y="85"/>
                      <a:pt x="420" y="85"/>
                      <a:pt x="420" y="85"/>
                    </a:cubicBezTo>
                    <a:cubicBezTo>
                      <a:pt x="421" y="81"/>
                      <a:pt x="420" y="77"/>
                      <a:pt x="417" y="76"/>
                    </a:cubicBezTo>
                    <a:cubicBezTo>
                      <a:pt x="11" y="0"/>
                      <a:pt x="11" y="0"/>
                      <a:pt x="11" y="0"/>
                    </a:cubicBezTo>
                    <a:cubicBezTo>
                      <a:pt x="10" y="0"/>
                      <a:pt x="10" y="0"/>
                      <a:pt x="10" y="0"/>
                    </a:cubicBezTo>
                    <a:cubicBezTo>
                      <a:pt x="0" y="57"/>
                      <a:pt x="0" y="57"/>
                      <a:pt x="0" y="57"/>
                    </a:cubicBezTo>
                    <a:lnTo>
                      <a:pt x="1" y="57"/>
                    </a:lnTo>
                    <a:close/>
                  </a:path>
                </a:pathLst>
              </a:custGeom>
              <a:solidFill>
                <a:srgbClr val="F4BA2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83"/>
              <p:cNvSpPr/>
              <p:nvPr/>
            </p:nvSpPr>
            <p:spPr bwMode="auto">
              <a:xfrm>
                <a:off x="2387601" y="4395788"/>
                <a:ext cx="1001713" cy="246063"/>
              </a:xfrm>
              <a:custGeom>
                <a:gdLst>
                  <a:gd name="T0" fmla="*/ 411 w 414"/>
                  <a:gd name="T1" fmla="*/ 102 h 102"/>
                  <a:gd name="T2" fmla="*/ 413 w 414"/>
                  <a:gd name="T3" fmla="*/ 85 h 102"/>
                  <a:gd name="T4" fmla="*/ 410 w 414"/>
                  <a:gd name="T5" fmla="*/ 76 h 102"/>
                  <a:gd name="T6" fmla="*/ 4 w 414"/>
                  <a:gd name="T7" fmla="*/ 0 h 102"/>
                  <a:gd name="T8" fmla="*/ 3 w 414"/>
                  <a:gd name="T9" fmla="*/ 0 h 102"/>
                  <a:gd name="T10" fmla="*/ 0 w 414"/>
                  <a:gd name="T11" fmla="*/ 17 h 102"/>
                  <a:gd name="T12" fmla="*/ 1 w 414"/>
                  <a:gd name="T13" fmla="*/ 17 h 102"/>
                  <a:gd name="T14" fmla="*/ 1 w 414"/>
                  <a:gd name="T15" fmla="*/ 17 h 102"/>
                  <a:gd name="T16" fmla="*/ 407 w 414"/>
                  <a:gd name="T17" fmla="*/ 93 h 102"/>
                  <a:gd name="T18" fmla="*/ 411 w 414"/>
                  <a:gd name="T1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02">
                    <a:moveTo>
                      <a:pt x="411" y="102"/>
                    </a:moveTo>
                    <a:cubicBezTo>
                      <a:pt x="413" y="85"/>
                      <a:pt x="413" y="85"/>
                      <a:pt x="413" y="85"/>
                    </a:cubicBezTo>
                    <a:cubicBezTo>
                      <a:pt x="414" y="81"/>
                      <a:pt x="413" y="77"/>
                      <a:pt x="410" y="76"/>
                    </a:cubicBezTo>
                    <a:cubicBezTo>
                      <a:pt x="4" y="0"/>
                      <a:pt x="4" y="0"/>
                      <a:pt x="4" y="0"/>
                    </a:cubicBezTo>
                    <a:cubicBezTo>
                      <a:pt x="3" y="0"/>
                      <a:pt x="3" y="0"/>
                      <a:pt x="3" y="0"/>
                    </a:cubicBezTo>
                    <a:cubicBezTo>
                      <a:pt x="0" y="17"/>
                      <a:pt x="0" y="17"/>
                      <a:pt x="0" y="17"/>
                    </a:cubicBezTo>
                    <a:cubicBezTo>
                      <a:pt x="1" y="17"/>
                      <a:pt x="1" y="17"/>
                      <a:pt x="1" y="17"/>
                    </a:cubicBezTo>
                    <a:cubicBezTo>
                      <a:pt x="1" y="17"/>
                      <a:pt x="1" y="17"/>
                      <a:pt x="1" y="17"/>
                    </a:cubicBezTo>
                    <a:cubicBezTo>
                      <a:pt x="407" y="93"/>
                      <a:pt x="407" y="93"/>
                      <a:pt x="407" y="93"/>
                    </a:cubicBezTo>
                    <a:cubicBezTo>
                      <a:pt x="410" y="94"/>
                      <a:pt x="411" y="98"/>
                      <a:pt x="411" y="102"/>
                    </a:cubicBezTo>
                    <a:close/>
                  </a:path>
                </a:pathLst>
              </a:custGeom>
              <a:solidFill>
                <a:srgbClr val="FFDB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84"/>
              <p:cNvSpPr/>
              <p:nvPr/>
            </p:nvSpPr>
            <p:spPr bwMode="auto">
              <a:xfrm>
                <a:off x="2379663" y="4437063"/>
                <a:ext cx="1004888" cy="234950"/>
              </a:xfrm>
              <a:custGeom>
                <a:gdLst>
                  <a:gd name="T0" fmla="*/ 1 w 415"/>
                  <a:gd name="T1" fmla="*/ 20 h 97"/>
                  <a:gd name="T2" fmla="*/ 407 w 415"/>
                  <a:gd name="T3" fmla="*/ 97 h 97"/>
                  <a:gd name="T4" fmla="*/ 412 w 415"/>
                  <a:gd name="T5" fmla="*/ 95 h 97"/>
                  <a:gd name="T6" fmla="*/ 414 w 415"/>
                  <a:gd name="T7" fmla="*/ 80 h 97"/>
                  <a:gd name="T8" fmla="*/ 410 w 415"/>
                  <a:gd name="T9" fmla="*/ 76 h 97"/>
                  <a:gd name="T10" fmla="*/ 4 w 415"/>
                  <a:gd name="T11" fmla="*/ 0 h 97"/>
                  <a:gd name="T12" fmla="*/ 4 w 415"/>
                  <a:gd name="T13" fmla="*/ 0 h 97"/>
                  <a:gd name="T14" fmla="*/ 3 w 415"/>
                  <a:gd name="T15" fmla="*/ 0 h 97"/>
                  <a:gd name="T16" fmla="*/ 0 w 415"/>
                  <a:gd name="T17" fmla="*/ 20 h 97"/>
                  <a:gd name="T18" fmla="*/ 1 w 415"/>
                  <a:gd name="T19" fmla="*/ 20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5" h="97">
                    <a:moveTo>
                      <a:pt x="1" y="20"/>
                    </a:moveTo>
                    <a:cubicBezTo>
                      <a:pt x="407" y="97"/>
                      <a:pt x="407" y="97"/>
                      <a:pt x="407" y="97"/>
                    </a:cubicBezTo>
                    <a:cubicBezTo>
                      <a:pt x="409" y="97"/>
                      <a:pt x="412" y="96"/>
                      <a:pt x="412" y="95"/>
                    </a:cubicBezTo>
                    <a:cubicBezTo>
                      <a:pt x="414" y="80"/>
                      <a:pt x="414" y="80"/>
                      <a:pt x="414" y="80"/>
                    </a:cubicBezTo>
                    <a:cubicBezTo>
                      <a:pt x="415" y="79"/>
                      <a:pt x="413" y="77"/>
                      <a:pt x="410" y="76"/>
                    </a:cubicBezTo>
                    <a:cubicBezTo>
                      <a:pt x="4" y="0"/>
                      <a:pt x="4" y="0"/>
                      <a:pt x="4" y="0"/>
                    </a:cubicBezTo>
                    <a:cubicBezTo>
                      <a:pt x="4" y="0"/>
                      <a:pt x="4" y="0"/>
                      <a:pt x="4" y="0"/>
                    </a:cubicBezTo>
                    <a:cubicBezTo>
                      <a:pt x="3" y="0"/>
                      <a:pt x="3" y="0"/>
                      <a:pt x="3" y="0"/>
                    </a:cubicBezTo>
                    <a:cubicBezTo>
                      <a:pt x="0" y="20"/>
                      <a:pt x="0" y="20"/>
                      <a:pt x="0" y="20"/>
                    </a:cubicBezTo>
                    <a:lnTo>
                      <a:pt x="1" y="20"/>
                    </a:lnTo>
                    <a:close/>
                  </a:path>
                </a:pathLst>
              </a:custGeom>
              <a:solidFill>
                <a:srgbClr val="FFCC5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85"/>
              <p:cNvSpPr/>
              <p:nvPr/>
            </p:nvSpPr>
            <p:spPr bwMode="auto">
              <a:xfrm>
                <a:off x="3686176" y="4540250"/>
                <a:ext cx="3989388" cy="1127125"/>
              </a:xfrm>
              <a:custGeom>
                <a:gdLst>
                  <a:gd name="T0" fmla="*/ 1599 w 1647"/>
                  <a:gd name="T1" fmla="*/ 412 h 466"/>
                  <a:gd name="T2" fmla="*/ 1589 w 1647"/>
                  <a:gd name="T3" fmla="*/ 133 h 466"/>
                  <a:gd name="T4" fmla="*/ 0 w 1647"/>
                  <a:gd name="T5" fmla="*/ 119 h 466"/>
                  <a:gd name="T6" fmla="*/ 25 w 1647"/>
                  <a:gd name="T7" fmla="*/ 466 h 466"/>
                  <a:gd name="T8" fmla="*/ 1599 w 1647"/>
                  <a:gd name="T9" fmla="*/ 412 h 466"/>
                </a:gdLst>
                <a:cxnLst>
                  <a:cxn ang="0">
                    <a:pos x="T0" y="T1"/>
                  </a:cxn>
                  <a:cxn ang="0">
                    <a:pos x="T2" y="T3"/>
                  </a:cxn>
                  <a:cxn ang="0">
                    <a:pos x="T4" y="T5"/>
                  </a:cxn>
                  <a:cxn ang="0">
                    <a:pos x="T6" y="T7"/>
                  </a:cxn>
                  <a:cxn ang="0">
                    <a:pos x="T8" y="T9"/>
                  </a:cxn>
                </a:cxnLst>
                <a:rect l="0" t="0" r="r" b="b"/>
                <a:pathLst>
                  <a:path w="1647" h="466">
                    <a:moveTo>
                      <a:pt x="1599" y="412"/>
                    </a:moveTo>
                    <a:cubicBezTo>
                      <a:pt x="1599" y="412"/>
                      <a:pt x="1647" y="145"/>
                      <a:pt x="1589" y="133"/>
                    </a:cubicBezTo>
                    <a:cubicBezTo>
                      <a:pt x="942" y="0"/>
                      <a:pt x="0" y="119"/>
                      <a:pt x="0" y="119"/>
                    </a:cubicBezTo>
                    <a:cubicBezTo>
                      <a:pt x="25" y="466"/>
                      <a:pt x="25" y="466"/>
                      <a:pt x="25" y="466"/>
                    </a:cubicBezTo>
                    <a:lnTo>
                      <a:pt x="1599" y="412"/>
                    </a:lnTo>
                    <a:close/>
                  </a:path>
                </a:pathLst>
              </a:custGeom>
              <a:solidFill>
                <a:srgbClr val="512D1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86"/>
              <p:cNvSpPr/>
              <p:nvPr/>
            </p:nvSpPr>
            <p:spPr bwMode="auto">
              <a:xfrm>
                <a:off x="3886201" y="1928813"/>
                <a:ext cx="3467100" cy="2592388"/>
              </a:xfrm>
              <a:custGeom>
                <a:gdLst>
                  <a:gd name="T0" fmla="*/ 1135 w 1431"/>
                  <a:gd name="T1" fmla="*/ 1072 h 1072"/>
                  <a:gd name="T2" fmla="*/ 295 w 1431"/>
                  <a:gd name="T3" fmla="*/ 1072 h 1072"/>
                  <a:gd name="T4" fmla="*/ 0 w 1431"/>
                  <a:gd name="T5" fmla="*/ 777 h 1072"/>
                  <a:gd name="T6" fmla="*/ 0 w 1431"/>
                  <a:gd name="T7" fmla="*/ 295 h 1072"/>
                  <a:gd name="T8" fmla="*/ 295 w 1431"/>
                  <a:gd name="T9" fmla="*/ 0 h 1072"/>
                  <a:gd name="T10" fmla="*/ 1135 w 1431"/>
                  <a:gd name="T11" fmla="*/ 0 h 1072"/>
                  <a:gd name="T12" fmla="*/ 1431 w 1431"/>
                  <a:gd name="T13" fmla="*/ 295 h 1072"/>
                  <a:gd name="T14" fmla="*/ 1431 w 1431"/>
                  <a:gd name="T15" fmla="*/ 777 h 1072"/>
                  <a:gd name="T16" fmla="*/ 1135 w 1431"/>
                  <a:gd name="T17" fmla="*/ 1072 h 10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31" h="1072">
                    <a:moveTo>
                      <a:pt x="1135" y="1072"/>
                    </a:moveTo>
                    <a:cubicBezTo>
                      <a:pt x="295" y="1072"/>
                      <a:pt x="295" y="1072"/>
                      <a:pt x="295" y="1072"/>
                    </a:cubicBezTo>
                    <a:cubicBezTo>
                      <a:pt x="132" y="1072"/>
                      <a:pt x="0" y="940"/>
                      <a:pt x="0" y="777"/>
                    </a:cubicBezTo>
                    <a:cubicBezTo>
                      <a:pt x="0" y="295"/>
                      <a:pt x="0" y="295"/>
                      <a:pt x="0" y="295"/>
                    </a:cubicBezTo>
                    <a:cubicBezTo>
                      <a:pt x="0" y="132"/>
                      <a:pt x="132" y="0"/>
                      <a:pt x="295" y="0"/>
                    </a:cubicBezTo>
                    <a:cubicBezTo>
                      <a:pt x="1135" y="0"/>
                      <a:pt x="1135" y="0"/>
                      <a:pt x="1135" y="0"/>
                    </a:cubicBezTo>
                    <a:cubicBezTo>
                      <a:pt x="1298" y="0"/>
                      <a:pt x="1431" y="132"/>
                      <a:pt x="1431" y="295"/>
                    </a:cubicBezTo>
                    <a:cubicBezTo>
                      <a:pt x="1431" y="777"/>
                      <a:pt x="1431" y="777"/>
                      <a:pt x="1431" y="777"/>
                    </a:cubicBezTo>
                    <a:cubicBezTo>
                      <a:pt x="1431" y="940"/>
                      <a:pt x="1298" y="1072"/>
                      <a:pt x="1135" y="1072"/>
                    </a:cubicBezTo>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87"/>
              <p:cNvSpPr/>
              <p:nvPr/>
            </p:nvSpPr>
            <p:spPr bwMode="auto">
              <a:xfrm>
                <a:off x="4094163" y="2087563"/>
                <a:ext cx="3036888" cy="1333500"/>
              </a:xfrm>
              <a:custGeom>
                <a:gdLst>
                  <a:gd name="T0" fmla="*/ 1141 w 1253"/>
                  <a:gd name="T1" fmla="*/ 551 h 551"/>
                  <a:gd name="T2" fmla="*/ 111 w 1253"/>
                  <a:gd name="T3" fmla="*/ 551 h 551"/>
                  <a:gd name="T4" fmla="*/ 0 w 1253"/>
                  <a:gd name="T5" fmla="*/ 439 h 551"/>
                  <a:gd name="T6" fmla="*/ 0 w 1253"/>
                  <a:gd name="T7" fmla="*/ 112 h 551"/>
                  <a:gd name="T8" fmla="*/ 111 w 1253"/>
                  <a:gd name="T9" fmla="*/ 0 h 551"/>
                  <a:gd name="T10" fmla="*/ 1141 w 1253"/>
                  <a:gd name="T11" fmla="*/ 0 h 551"/>
                  <a:gd name="T12" fmla="*/ 1253 w 1253"/>
                  <a:gd name="T13" fmla="*/ 112 h 551"/>
                  <a:gd name="T14" fmla="*/ 1253 w 1253"/>
                  <a:gd name="T15" fmla="*/ 439 h 551"/>
                  <a:gd name="T16" fmla="*/ 1141 w 1253"/>
                  <a:gd name="T17" fmla="*/ 551 h 5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3" h="551">
                    <a:moveTo>
                      <a:pt x="1141" y="551"/>
                    </a:moveTo>
                    <a:cubicBezTo>
                      <a:pt x="111" y="551"/>
                      <a:pt x="111" y="551"/>
                      <a:pt x="111" y="551"/>
                    </a:cubicBezTo>
                    <a:cubicBezTo>
                      <a:pt x="50" y="551"/>
                      <a:pt x="0" y="501"/>
                      <a:pt x="0" y="439"/>
                    </a:cubicBezTo>
                    <a:cubicBezTo>
                      <a:pt x="0" y="112"/>
                      <a:pt x="0" y="112"/>
                      <a:pt x="0" y="112"/>
                    </a:cubicBezTo>
                    <a:cubicBezTo>
                      <a:pt x="0" y="50"/>
                      <a:pt x="50" y="0"/>
                      <a:pt x="111" y="0"/>
                    </a:cubicBezTo>
                    <a:cubicBezTo>
                      <a:pt x="1141" y="0"/>
                      <a:pt x="1141" y="0"/>
                      <a:pt x="1141" y="0"/>
                    </a:cubicBezTo>
                    <a:cubicBezTo>
                      <a:pt x="1203" y="0"/>
                      <a:pt x="1253" y="50"/>
                      <a:pt x="1253" y="112"/>
                    </a:cubicBezTo>
                    <a:cubicBezTo>
                      <a:pt x="1253" y="439"/>
                      <a:pt x="1253" y="439"/>
                      <a:pt x="1253" y="439"/>
                    </a:cubicBezTo>
                    <a:cubicBezTo>
                      <a:pt x="1253" y="501"/>
                      <a:pt x="1203" y="551"/>
                      <a:pt x="1141" y="551"/>
                    </a:cubicBezTo>
                  </a:path>
                </a:pathLst>
              </a:custGeom>
              <a:solidFill>
                <a:srgbClr val="B2B2B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88"/>
              <p:cNvSpPr/>
              <p:nvPr/>
            </p:nvSpPr>
            <p:spPr bwMode="auto">
              <a:xfrm>
                <a:off x="5056188" y="3532188"/>
                <a:ext cx="1131888" cy="879475"/>
              </a:xfrm>
              <a:custGeom>
                <a:gdLst>
                  <a:gd name="T0" fmla="*/ 390 w 467"/>
                  <a:gd name="T1" fmla="*/ 364 h 364"/>
                  <a:gd name="T2" fmla="*/ 77 w 467"/>
                  <a:gd name="T3" fmla="*/ 364 h 364"/>
                  <a:gd name="T4" fmla="*/ 0 w 467"/>
                  <a:gd name="T5" fmla="*/ 287 h 364"/>
                  <a:gd name="T6" fmla="*/ 0 w 467"/>
                  <a:gd name="T7" fmla="*/ 77 h 364"/>
                  <a:gd name="T8" fmla="*/ 77 w 467"/>
                  <a:gd name="T9" fmla="*/ 0 h 364"/>
                  <a:gd name="T10" fmla="*/ 390 w 467"/>
                  <a:gd name="T11" fmla="*/ 0 h 364"/>
                  <a:gd name="T12" fmla="*/ 467 w 467"/>
                  <a:gd name="T13" fmla="*/ 77 h 364"/>
                  <a:gd name="T14" fmla="*/ 467 w 467"/>
                  <a:gd name="T15" fmla="*/ 287 h 364"/>
                  <a:gd name="T16" fmla="*/ 390 w 467"/>
                  <a:gd name="T17" fmla="*/ 364 h 3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7" h="364">
                    <a:moveTo>
                      <a:pt x="390" y="364"/>
                    </a:moveTo>
                    <a:cubicBezTo>
                      <a:pt x="77" y="364"/>
                      <a:pt x="77" y="364"/>
                      <a:pt x="77" y="364"/>
                    </a:cubicBezTo>
                    <a:cubicBezTo>
                      <a:pt x="35" y="364"/>
                      <a:pt x="0" y="330"/>
                      <a:pt x="0" y="287"/>
                    </a:cubicBezTo>
                    <a:cubicBezTo>
                      <a:pt x="0" y="77"/>
                      <a:pt x="0" y="77"/>
                      <a:pt x="0" y="77"/>
                    </a:cubicBezTo>
                    <a:cubicBezTo>
                      <a:pt x="0" y="35"/>
                      <a:pt x="35" y="0"/>
                      <a:pt x="77" y="0"/>
                    </a:cubicBezTo>
                    <a:cubicBezTo>
                      <a:pt x="390" y="0"/>
                      <a:pt x="390" y="0"/>
                      <a:pt x="390" y="0"/>
                    </a:cubicBezTo>
                    <a:cubicBezTo>
                      <a:pt x="433" y="0"/>
                      <a:pt x="467" y="35"/>
                      <a:pt x="467" y="77"/>
                    </a:cubicBezTo>
                    <a:cubicBezTo>
                      <a:pt x="467" y="287"/>
                      <a:pt x="467" y="287"/>
                      <a:pt x="467" y="287"/>
                    </a:cubicBezTo>
                    <a:cubicBezTo>
                      <a:pt x="467" y="330"/>
                      <a:pt x="433" y="364"/>
                      <a:pt x="390" y="364"/>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89"/>
              <p:cNvSpPr/>
              <p:nvPr/>
            </p:nvSpPr>
            <p:spPr bwMode="auto">
              <a:xfrm>
                <a:off x="415131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90"/>
              <p:cNvSpPr/>
              <p:nvPr/>
            </p:nvSpPr>
            <p:spPr bwMode="auto">
              <a:xfrm>
                <a:off x="43608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91"/>
              <p:cNvSpPr/>
              <p:nvPr/>
            </p:nvSpPr>
            <p:spPr bwMode="auto">
              <a:xfrm>
                <a:off x="45720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92"/>
              <p:cNvSpPr/>
              <p:nvPr/>
            </p:nvSpPr>
            <p:spPr bwMode="auto">
              <a:xfrm>
                <a:off x="4784726"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93"/>
              <p:cNvSpPr/>
              <p:nvPr/>
            </p:nvSpPr>
            <p:spPr bwMode="auto">
              <a:xfrm>
                <a:off x="4995863"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94"/>
              <p:cNvSpPr/>
              <p:nvPr/>
            </p:nvSpPr>
            <p:spPr bwMode="auto">
              <a:xfrm>
                <a:off x="52070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95"/>
              <p:cNvSpPr/>
              <p:nvPr/>
            </p:nvSpPr>
            <p:spPr bwMode="auto">
              <a:xfrm>
                <a:off x="541813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96"/>
              <p:cNvSpPr/>
              <p:nvPr/>
            </p:nvSpPr>
            <p:spPr bwMode="auto">
              <a:xfrm>
                <a:off x="562768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Freeform 97"/>
              <p:cNvSpPr/>
              <p:nvPr/>
            </p:nvSpPr>
            <p:spPr bwMode="auto">
              <a:xfrm>
                <a:off x="5838826"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70" y="0"/>
                      <a:pt x="78" y="8"/>
                      <a:pt x="78" y="18"/>
                    </a:cubicBezTo>
                    <a:cubicBezTo>
                      <a:pt x="78" y="32"/>
                      <a:pt x="78" y="32"/>
                      <a:pt x="78" y="32"/>
                    </a:cubicBezTo>
                    <a:cubicBezTo>
                      <a:pt x="78" y="43"/>
                      <a:pt x="70"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Freeform 98"/>
              <p:cNvSpPr/>
              <p:nvPr/>
            </p:nvSpPr>
            <p:spPr bwMode="auto">
              <a:xfrm>
                <a:off x="60499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Freeform 99"/>
              <p:cNvSpPr/>
              <p:nvPr/>
            </p:nvSpPr>
            <p:spPr bwMode="auto">
              <a:xfrm>
                <a:off x="62611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Freeform 100"/>
              <p:cNvSpPr/>
              <p:nvPr/>
            </p:nvSpPr>
            <p:spPr bwMode="auto">
              <a:xfrm>
                <a:off x="647065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Freeform 101"/>
              <p:cNvSpPr/>
              <p:nvPr/>
            </p:nvSpPr>
            <p:spPr bwMode="auto">
              <a:xfrm>
                <a:off x="6681788"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02"/>
              <p:cNvSpPr/>
              <p:nvPr/>
            </p:nvSpPr>
            <p:spPr bwMode="auto">
              <a:xfrm>
                <a:off x="68961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03"/>
              <p:cNvSpPr/>
              <p:nvPr/>
            </p:nvSpPr>
            <p:spPr bwMode="auto">
              <a:xfrm>
                <a:off x="4157663"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Freeform 104"/>
              <p:cNvSpPr/>
              <p:nvPr/>
            </p:nvSpPr>
            <p:spPr bwMode="auto">
              <a:xfrm>
                <a:off x="4467226"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Freeform 105"/>
              <p:cNvSpPr/>
              <p:nvPr/>
            </p:nvSpPr>
            <p:spPr bwMode="auto">
              <a:xfrm>
                <a:off x="451326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Freeform 106"/>
              <p:cNvSpPr/>
              <p:nvPr/>
            </p:nvSpPr>
            <p:spPr bwMode="auto">
              <a:xfrm>
                <a:off x="4621213" y="2932113"/>
                <a:ext cx="168275"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Freeform 107"/>
              <p:cNvSpPr/>
              <p:nvPr/>
            </p:nvSpPr>
            <p:spPr bwMode="auto">
              <a:xfrm>
                <a:off x="4157663" y="3144838"/>
                <a:ext cx="173038"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08"/>
              <p:cNvSpPr/>
              <p:nvPr/>
            </p:nvSpPr>
            <p:spPr bwMode="auto">
              <a:xfrm>
                <a:off x="4365626" y="3144838"/>
                <a:ext cx="169863" cy="206375"/>
              </a:xfrm>
              <a:custGeom>
                <a:gdLst>
                  <a:gd name="T0" fmla="*/ 57 w 70"/>
                  <a:gd name="T1" fmla="*/ 85 h 85"/>
                  <a:gd name="T2" fmla="*/ 13 w 70"/>
                  <a:gd name="T3" fmla="*/ 85 h 85"/>
                  <a:gd name="T4" fmla="*/ 0 w 70"/>
                  <a:gd name="T5" fmla="*/ 71 h 85"/>
                  <a:gd name="T6" fmla="*/ 0 w 70"/>
                  <a:gd name="T7" fmla="*/ 13 h 85"/>
                  <a:gd name="T8" fmla="*/ 13 w 70"/>
                  <a:gd name="T9" fmla="*/ 0 h 85"/>
                  <a:gd name="T10" fmla="*/ 57 w 70"/>
                  <a:gd name="T11" fmla="*/ 0 h 85"/>
                  <a:gd name="T12" fmla="*/ 70 w 70"/>
                  <a:gd name="T13" fmla="*/ 13 h 85"/>
                  <a:gd name="T14" fmla="*/ 70 w 70"/>
                  <a:gd name="T15" fmla="*/ 71 h 85"/>
                  <a:gd name="T16" fmla="*/ 57 w 70"/>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4" y="0"/>
                      <a:pt x="70" y="6"/>
                      <a:pt x="70" y="13"/>
                    </a:cubicBezTo>
                    <a:cubicBezTo>
                      <a:pt x="70" y="71"/>
                      <a:pt x="70" y="71"/>
                      <a:pt x="70" y="71"/>
                    </a:cubicBezTo>
                    <a:cubicBezTo>
                      <a:pt x="70" y="79"/>
                      <a:pt x="64"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09"/>
              <p:cNvSpPr/>
              <p:nvPr/>
            </p:nvSpPr>
            <p:spPr bwMode="auto">
              <a:xfrm>
                <a:off x="4567238" y="3144838"/>
                <a:ext cx="171450"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Freeform 110"/>
              <p:cNvSpPr/>
              <p:nvPr/>
            </p:nvSpPr>
            <p:spPr bwMode="auto">
              <a:xfrm>
                <a:off x="4770438" y="3144838"/>
                <a:ext cx="223838"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111"/>
              <p:cNvSpPr/>
              <p:nvPr/>
            </p:nvSpPr>
            <p:spPr bwMode="auto">
              <a:xfrm>
                <a:off x="6035676" y="3144838"/>
                <a:ext cx="222250"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12"/>
              <p:cNvSpPr/>
              <p:nvPr/>
            </p:nvSpPr>
            <p:spPr bwMode="auto">
              <a:xfrm>
                <a:off x="6297613" y="3144838"/>
                <a:ext cx="166688" cy="206375"/>
              </a:xfrm>
              <a:custGeom>
                <a:gdLst>
                  <a:gd name="T0" fmla="*/ 56 w 69"/>
                  <a:gd name="T1" fmla="*/ 85 h 85"/>
                  <a:gd name="T2" fmla="*/ 13 w 69"/>
                  <a:gd name="T3" fmla="*/ 85 h 85"/>
                  <a:gd name="T4" fmla="*/ 0 w 69"/>
                  <a:gd name="T5" fmla="*/ 72 h 85"/>
                  <a:gd name="T6" fmla="*/ 0 w 69"/>
                  <a:gd name="T7" fmla="*/ 13 h 85"/>
                  <a:gd name="T8" fmla="*/ 13 w 69"/>
                  <a:gd name="T9" fmla="*/ 0 h 85"/>
                  <a:gd name="T10" fmla="*/ 56 w 69"/>
                  <a:gd name="T11" fmla="*/ 0 h 85"/>
                  <a:gd name="T12" fmla="*/ 69 w 69"/>
                  <a:gd name="T13" fmla="*/ 13 h 85"/>
                  <a:gd name="T14" fmla="*/ 69 w 69"/>
                  <a:gd name="T15" fmla="*/ 72 h 85"/>
                  <a:gd name="T16" fmla="*/ 56 w 69"/>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85">
                    <a:moveTo>
                      <a:pt x="56" y="85"/>
                    </a:moveTo>
                    <a:cubicBezTo>
                      <a:pt x="13" y="85"/>
                      <a:pt x="13" y="85"/>
                      <a:pt x="13" y="85"/>
                    </a:cubicBezTo>
                    <a:cubicBezTo>
                      <a:pt x="6" y="85"/>
                      <a:pt x="0" y="79"/>
                      <a:pt x="0" y="72"/>
                    </a:cubicBezTo>
                    <a:cubicBezTo>
                      <a:pt x="0" y="13"/>
                      <a:pt x="0" y="13"/>
                      <a:pt x="0" y="13"/>
                    </a:cubicBezTo>
                    <a:cubicBezTo>
                      <a:pt x="0" y="5"/>
                      <a:pt x="6" y="0"/>
                      <a:pt x="13" y="0"/>
                    </a:cubicBezTo>
                    <a:cubicBezTo>
                      <a:pt x="56" y="0"/>
                      <a:pt x="56" y="0"/>
                      <a:pt x="56" y="0"/>
                    </a:cubicBezTo>
                    <a:cubicBezTo>
                      <a:pt x="63" y="0"/>
                      <a:pt x="69" y="5"/>
                      <a:pt x="69" y="13"/>
                    </a:cubicBezTo>
                    <a:cubicBezTo>
                      <a:pt x="69" y="72"/>
                      <a:pt x="69" y="72"/>
                      <a:pt x="69" y="72"/>
                    </a:cubicBezTo>
                    <a:cubicBezTo>
                      <a:pt x="69" y="79"/>
                      <a:pt x="63" y="85"/>
                      <a:pt x="56"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Freeform 113"/>
              <p:cNvSpPr/>
              <p:nvPr/>
            </p:nvSpPr>
            <p:spPr bwMode="auto">
              <a:xfrm>
                <a:off x="5024438" y="3144838"/>
                <a:ext cx="987425" cy="206375"/>
              </a:xfrm>
              <a:custGeom>
                <a:gdLst>
                  <a:gd name="T0" fmla="*/ 376 w 407"/>
                  <a:gd name="T1" fmla="*/ 85 h 85"/>
                  <a:gd name="T2" fmla="*/ 31 w 407"/>
                  <a:gd name="T3" fmla="*/ 85 h 85"/>
                  <a:gd name="T4" fmla="*/ 0 w 407"/>
                  <a:gd name="T5" fmla="*/ 54 h 85"/>
                  <a:gd name="T6" fmla="*/ 0 w 407"/>
                  <a:gd name="T7" fmla="*/ 30 h 85"/>
                  <a:gd name="T8" fmla="*/ 31 w 407"/>
                  <a:gd name="T9" fmla="*/ 0 h 85"/>
                  <a:gd name="T10" fmla="*/ 376 w 407"/>
                  <a:gd name="T11" fmla="*/ 0 h 85"/>
                  <a:gd name="T12" fmla="*/ 407 w 407"/>
                  <a:gd name="T13" fmla="*/ 30 h 85"/>
                  <a:gd name="T14" fmla="*/ 407 w 407"/>
                  <a:gd name="T15" fmla="*/ 54 h 85"/>
                  <a:gd name="T16" fmla="*/ 376 w 407"/>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85">
                    <a:moveTo>
                      <a:pt x="376" y="85"/>
                    </a:moveTo>
                    <a:cubicBezTo>
                      <a:pt x="31" y="85"/>
                      <a:pt x="31" y="85"/>
                      <a:pt x="31" y="85"/>
                    </a:cubicBezTo>
                    <a:cubicBezTo>
                      <a:pt x="14" y="85"/>
                      <a:pt x="0" y="71"/>
                      <a:pt x="0" y="54"/>
                    </a:cubicBezTo>
                    <a:cubicBezTo>
                      <a:pt x="0" y="30"/>
                      <a:pt x="0" y="30"/>
                      <a:pt x="0" y="30"/>
                    </a:cubicBezTo>
                    <a:cubicBezTo>
                      <a:pt x="0" y="13"/>
                      <a:pt x="14" y="0"/>
                      <a:pt x="31" y="0"/>
                    </a:cubicBezTo>
                    <a:cubicBezTo>
                      <a:pt x="376" y="0"/>
                      <a:pt x="376" y="0"/>
                      <a:pt x="376" y="0"/>
                    </a:cubicBezTo>
                    <a:cubicBezTo>
                      <a:pt x="393" y="0"/>
                      <a:pt x="407" y="13"/>
                      <a:pt x="407" y="30"/>
                    </a:cubicBezTo>
                    <a:cubicBezTo>
                      <a:pt x="407" y="54"/>
                      <a:pt x="407" y="54"/>
                      <a:pt x="407" y="54"/>
                    </a:cubicBezTo>
                    <a:cubicBezTo>
                      <a:pt x="407" y="71"/>
                      <a:pt x="393" y="85"/>
                      <a:pt x="376"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Freeform 114"/>
              <p:cNvSpPr/>
              <p:nvPr/>
            </p:nvSpPr>
            <p:spPr bwMode="auto">
              <a:xfrm>
                <a:off x="4824413" y="2932113"/>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115"/>
              <p:cNvSpPr/>
              <p:nvPr/>
            </p:nvSpPr>
            <p:spPr bwMode="auto">
              <a:xfrm>
                <a:off x="50244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116"/>
              <p:cNvSpPr/>
              <p:nvPr/>
            </p:nvSpPr>
            <p:spPr bwMode="auto">
              <a:xfrm>
                <a:off x="52292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Freeform 117"/>
              <p:cNvSpPr/>
              <p:nvPr/>
            </p:nvSpPr>
            <p:spPr bwMode="auto">
              <a:xfrm>
                <a:off x="54324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Freeform 118"/>
              <p:cNvSpPr/>
              <p:nvPr/>
            </p:nvSpPr>
            <p:spPr bwMode="auto">
              <a:xfrm>
                <a:off x="56356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9" name="Freeform 119"/>
              <p:cNvSpPr/>
              <p:nvPr/>
            </p:nvSpPr>
            <p:spPr bwMode="auto">
              <a:xfrm>
                <a:off x="58388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Freeform 120"/>
              <p:cNvSpPr/>
              <p:nvPr/>
            </p:nvSpPr>
            <p:spPr bwMode="auto">
              <a:xfrm>
                <a:off x="60420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Freeform 121"/>
              <p:cNvSpPr/>
              <p:nvPr/>
            </p:nvSpPr>
            <p:spPr bwMode="auto">
              <a:xfrm>
                <a:off x="6246813"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2" name="Freeform 122"/>
              <p:cNvSpPr/>
              <p:nvPr/>
            </p:nvSpPr>
            <p:spPr bwMode="auto">
              <a:xfrm>
                <a:off x="6492876"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8" y="44"/>
                      <a:pt x="0" y="37"/>
                      <a:pt x="0" y="28"/>
                    </a:cubicBezTo>
                    <a:cubicBezTo>
                      <a:pt x="0" y="16"/>
                      <a:pt x="0" y="16"/>
                      <a:pt x="0" y="16"/>
                    </a:cubicBezTo>
                    <a:cubicBezTo>
                      <a:pt x="0" y="7"/>
                      <a:pt x="8"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123"/>
              <p:cNvSpPr/>
              <p:nvPr/>
            </p:nvSpPr>
            <p:spPr bwMode="auto">
              <a:xfrm>
                <a:off x="6699251" y="3246438"/>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Freeform 124"/>
              <p:cNvSpPr/>
              <p:nvPr/>
            </p:nvSpPr>
            <p:spPr bwMode="auto">
              <a:xfrm>
                <a:off x="6699251" y="3127375"/>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Freeform 125"/>
              <p:cNvSpPr/>
              <p:nvPr/>
            </p:nvSpPr>
            <p:spPr bwMode="auto">
              <a:xfrm>
                <a:off x="6902451"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7" y="44"/>
                      <a:pt x="0" y="37"/>
                      <a:pt x="0" y="28"/>
                    </a:cubicBezTo>
                    <a:cubicBezTo>
                      <a:pt x="0" y="16"/>
                      <a:pt x="0" y="16"/>
                      <a:pt x="0" y="16"/>
                    </a:cubicBezTo>
                    <a:cubicBezTo>
                      <a:pt x="0" y="7"/>
                      <a:pt x="7"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Freeform 126"/>
              <p:cNvSpPr/>
              <p:nvPr/>
            </p:nvSpPr>
            <p:spPr bwMode="auto">
              <a:xfrm>
                <a:off x="47180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Freeform 127"/>
              <p:cNvSpPr/>
              <p:nvPr/>
            </p:nvSpPr>
            <p:spPr bwMode="auto">
              <a:xfrm>
                <a:off x="4922838"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128"/>
              <p:cNvSpPr/>
              <p:nvPr/>
            </p:nvSpPr>
            <p:spPr bwMode="auto">
              <a:xfrm>
                <a:off x="512921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Freeform 129"/>
              <p:cNvSpPr/>
              <p:nvPr/>
            </p:nvSpPr>
            <p:spPr bwMode="auto">
              <a:xfrm>
                <a:off x="5332413"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130"/>
              <p:cNvSpPr/>
              <p:nvPr/>
            </p:nvSpPr>
            <p:spPr bwMode="auto">
              <a:xfrm>
                <a:off x="553878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131"/>
              <p:cNvSpPr/>
              <p:nvPr/>
            </p:nvSpPr>
            <p:spPr bwMode="auto">
              <a:xfrm>
                <a:off x="5735638" y="2720975"/>
                <a:ext cx="168275"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6" y="75"/>
                      <a:pt x="0" y="69"/>
                      <a:pt x="0" y="63"/>
                    </a:cubicBezTo>
                    <a:cubicBezTo>
                      <a:pt x="0" y="12"/>
                      <a:pt x="0" y="12"/>
                      <a:pt x="0" y="12"/>
                    </a:cubicBezTo>
                    <a:cubicBezTo>
                      <a:pt x="0" y="5"/>
                      <a:pt x="6"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Freeform 132"/>
              <p:cNvSpPr/>
              <p:nvPr/>
            </p:nvSpPr>
            <p:spPr bwMode="auto">
              <a:xfrm>
                <a:off x="59388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Freeform 133"/>
              <p:cNvSpPr/>
              <p:nvPr/>
            </p:nvSpPr>
            <p:spPr bwMode="auto">
              <a:xfrm>
                <a:off x="61420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134"/>
              <p:cNvSpPr/>
              <p:nvPr/>
            </p:nvSpPr>
            <p:spPr bwMode="auto">
              <a:xfrm>
                <a:off x="63436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135"/>
              <p:cNvSpPr/>
              <p:nvPr/>
            </p:nvSpPr>
            <p:spPr bwMode="auto">
              <a:xfrm>
                <a:off x="6546851"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4" y="0"/>
                      <a:pt x="70" y="5"/>
                      <a:pt x="70" y="12"/>
                    </a:cubicBezTo>
                    <a:cubicBezTo>
                      <a:pt x="70" y="63"/>
                      <a:pt x="70" y="63"/>
                      <a:pt x="70" y="63"/>
                    </a:cubicBezTo>
                    <a:cubicBezTo>
                      <a:pt x="70" y="69"/>
                      <a:pt x="64"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136"/>
              <p:cNvSpPr/>
              <p:nvPr/>
            </p:nvSpPr>
            <p:spPr bwMode="auto">
              <a:xfrm>
                <a:off x="64468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137"/>
              <p:cNvSpPr/>
              <p:nvPr/>
            </p:nvSpPr>
            <p:spPr bwMode="auto">
              <a:xfrm>
                <a:off x="6754813" y="2720975"/>
                <a:ext cx="322263" cy="182563"/>
              </a:xfrm>
              <a:custGeom>
                <a:gdLst>
                  <a:gd name="T0" fmla="*/ 116 w 133"/>
                  <a:gd name="T1" fmla="*/ 75 h 75"/>
                  <a:gd name="T2" fmla="*/ 17 w 133"/>
                  <a:gd name="T3" fmla="*/ 75 h 75"/>
                  <a:gd name="T4" fmla="*/ 0 w 133"/>
                  <a:gd name="T5" fmla="*/ 58 h 75"/>
                  <a:gd name="T6" fmla="*/ 0 w 133"/>
                  <a:gd name="T7" fmla="*/ 17 h 75"/>
                  <a:gd name="T8" fmla="*/ 17 w 133"/>
                  <a:gd name="T9" fmla="*/ 0 h 75"/>
                  <a:gd name="T10" fmla="*/ 116 w 133"/>
                  <a:gd name="T11" fmla="*/ 0 h 75"/>
                  <a:gd name="T12" fmla="*/ 133 w 133"/>
                  <a:gd name="T13" fmla="*/ 17 h 75"/>
                  <a:gd name="T14" fmla="*/ 133 w 133"/>
                  <a:gd name="T15" fmla="*/ 58 h 75"/>
                  <a:gd name="T16" fmla="*/ 116 w 133"/>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3" h="75">
                    <a:moveTo>
                      <a:pt x="116" y="75"/>
                    </a:moveTo>
                    <a:cubicBezTo>
                      <a:pt x="17" y="75"/>
                      <a:pt x="17" y="75"/>
                      <a:pt x="17" y="75"/>
                    </a:cubicBezTo>
                    <a:cubicBezTo>
                      <a:pt x="8" y="75"/>
                      <a:pt x="0" y="67"/>
                      <a:pt x="0" y="58"/>
                    </a:cubicBezTo>
                    <a:cubicBezTo>
                      <a:pt x="0" y="17"/>
                      <a:pt x="0" y="17"/>
                      <a:pt x="0" y="17"/>
                    </a:cubicBezTo>
                    <a:cubicBezTo>
                      <a:pt x="0" y="7"/>
                      <a:pt x="8" y="0"/>
                      <a:pt x="17" y="0"/>
                    </a:cubicBezTo>
                    <a:cubicBezTo>
                      <a:pt x="116" y="0"/>
                      <a:pt x="116" y="0"/>
                      <a:pt x="116" y="0"/>
                    </a:cubicBezTo>
                    <a:cubicBezTo>
                      <a:pt x="125" y="0"/>
                      <a:pt x="133" y="7"/>
                      <a:pt x="133" y="17"/>
                    </a:cubicBezTo>
                    <a:cubicBezTo>
                      <a:pt x="133" y="58"/>
                      <a:pt x="133" y="58"/>
                      <a:pt x="133" y="58"/>
                    </a:cubicBezTo>
                    <a:cubicBezTo>
                      <a:pt x="133" y="67"/>
                      <a:pt x="125" y="75"/>
                      <a:pt x="116"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138"/>
              <p:cNvSpPr/>
              <p:nvPr/>
            </p:nvSpPr>
            <p:spPr bwMode="auto">
              <a:xfrm>
                <a:off x="6648451" y="2932113"/>
                <a:ext cx="428625" cy="184150"/>
              </a:xfrm>
              <a:custGeom>
                <a:gdLst>
                  <a:gd name="T0" fmla="*/ 157 w 177"/>
                  <a:gd name="T1" fmla="*/ 76 h 76"/>
                  <a:gd name="T2" fmla="*/ 20 w 177"/>
                  <a:gd name="T3" fmla="*/ 76 h 76"/>
                  <a:gd name="T4" fmla="*/ 0 w 177"/>
                  <a:gd name="T5" fmla="*/ 56 h 76"/>
                  <a:gd name="T6" fmla="*/ 0 w 177"/>
                  <a:gd name="T7" fmla="*/ 20 h 76"/>
                  <a:gd name="T8" fmla="*/ 20 w 177"/>
                  <a:gd name="T9" fmla="*/ 0 h 76"/>
                  <a:gd name="T10" fmla="*/ 157 w 177"/>
                  <a:gd name="T11" fmla="*/ 0 h 76"/>
                  <a:gd name="T12" fmla="*/ 177 w 177"/>
                  <a:gd name="T13" fmla="*/ 20 h 76"/>
                  <a:gd name="T14" fmla="*/ 177 w 177"/>
                  <a:gd name="T15" fmla="*/ 56 h 76"/>
                  <a:gd name="T16" fmla="*/ 157 w 177"/>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 h="76">
                    <a:moveTo>
                      <a:pt x="157" y="76"/>
                    </a:moveTo>
                    <a:cubicBezTo>
                      <a:pt x="20" y="76"/>
                      <a:pt x="20" y="76"/>
                      <a:pt x="20" y="76"/>
                    </a:cubicBezTo>
                    <a:cubicBezTo>
                      <a:pt x="9" y="76"/>
                      <a:pt x="0" y="67"/>
                      <a:pt x="0" y="56"/>
                    </a:cubicBezTo>
                    <a:cubicBezTo>
                      <a:pt x="0" y="20"/>
                      <a:pt x="0" y="20"/>
                      <a:pt x="0" y="20"/>
                    </a:cubicBezTo>
                    <a:cubicBezTo>
                      <a:pt x="0" y="9"/>
                      <a:pt x="9" y="0"/>
                      <a:pt x="20" y="0"/>
                    </a:cubicBezTo>
                    <a:cubicBezTo>
                      <a:pt x="157" y="0"/>
                      <a:pt x="157" y="0"/>
                      <a:pt x="157" y="0"/>
                    </a:cubicBezTo>
                    <a:cubicBezTo>
                      <a:pt x="168" y="0"/>
                      <a:pt x="177" y="9"/>
                      <a:pt x="177" y="20"/>
                    </a:cubicBezTo>
                    <a:cubicBezTo>
                      <a:pt x="177" y="56"/>
                      <a:pt x="177" y="56"/>
                      <a:pt x="177" y="56"/>
                    </a:cubicBezTo>
                    <a:cubicBezTo>
                      <a:pt x="177" y="67"/>
                      <a:pt x="168" y="76"/>
                      <a:pt x="1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9" name="Freeform 139"/>
              <p:cNvSpPr/>
              <p:nvPr/>
            </p:nvSpPr>
            <p:spPr bwMode="auto">
              <a:xfrm>
                <a:off x="4157663" y="2720975"/>
                <a:ext cx="325438" cy="182563"/>
              </a:xfrm>
              <a:custGeom>
                <a:gdLst>
                  <a:gd name="T0" fmla="*/ 117 w 134"/>
                  <a:gd name="T1" fmla="*/ 75 h 75"/>
                  <a:gd name="T2" fmla="*/ 17 w 134"/>
                  <a:gd name="T3" fmla="*/ 75 h 75"/>
                  <a:gd name="T4" fmla="*/ 0 w 134"/>
                  <a:gd name="T5" fmla="*/ 58 h 75"/>
                  <a:gd name="T6" fmla="*/ 0 w 134"/>
                  <a:gd name="T7" fmla="*/ 17 h 75"/>
                  <a:gd name="T8" fmla="*/ 17 w 134"/>
                  <a:gd name="T9" fmla="*/ 0 h 75"/>
                  <a:gd name="T10" fmla="*/ 117 w 134"/>
                  <a:gd name="T11" fmla="*/ 0 h 75"/>
                  <a:gd name="T12" fmla="*/ 134 w 134"/>
                  <a:gd name="T13" fmla="*/ 17 h 75"/>
                  <a:gd name="T14" fmla="*/ 134 w 134"/>
                  <a:gd name="T15" fmla="*/ 58 h 75"/>
                  <a:gd name="T16" fmla="*/ 117 w 134"/>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75">
                    <a:moveTo>
                      <a:pt x="117" y="75"/>
                    </a:moveTo>
                    <a:cubicBezTo>
                      <a:pt x="17" y="75"/>
                      <a:pt x="17" y="75"/>
                      <a:pt x="17" y="75"/>
                    </a:cubicBezTo>
                    <a:cubicBezTo>
                      <a:pt x="8" y="75"/>
                      <a:pt x="0" y="67"/>
                      <a:pt x="0" y="58"/>
                    </a:cubicBezTo>
                    <a:cubicBezTo>
                      <a:pt x="0" y="17"/>
                      <a:pt x="0" y="17"/>
                      <a:pt x="0" y="17"/>
                    </a:cubicBezTo>
                    <a:cubicBezTo>
                      <a:pt x="0" y="7"/>
                      <a:pt x="8" y="0"/>
                      <a:pt x="17" y="0"/>
                    </a:cubicBezTo>
                    <a:cubicBezTo>
                      <a:pt x="117" y="0"/>
                      <a:pt x="117" y="0"/>
                      <a:pt x="117" y="0"/>
                    </a:cubicBezTo>
                    <a:cubicBezTo>
                      <a:pt x="126" y="0"/>
                      <a:pt x="134" y="7"/>
                      <a:pt x="134" y="17"/>
                    </a:cubicBezTo>
                    <a:cubicBezTo>
                      <a:pt x="134" y="58"/>
                      <a:pt x="134" y="58"/>
                      <a:pt x="134" y="58"/>
                    </a:cubicBezTo>
                    <a:cubicBezTo>
                      <a:pt x="134" y="67"/>
                      <a:pt x="126" y="75"/>
                      <a:pt x="117"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Freeform 140"/>
              <p:cNvSpPr/>
              <p:nvPr/>
            </p:nvSpPr>
            <p:spPr bwMode="auto">
              <a:xfrm>
                <a:off x="4156076" y="2932113"/>
                <a:ext cx="433388" cy="184150"/>
              </a:xfrm>
              <a:custGeom>
                <a:gdLst>
                  <a:gd name="T0" fmla="*/ 159 w 179"/>
                  <a:gd name="T1" fmla="*/ 76 h 76"/>
                  <a:gd name="T2" fmla="*/ 20 w 179"/>
                  <a:gd name="T3" fmla="*/ 76 h 76"/>
                  <a:gd name="T4" fmla="*/ 0 w 179"/>
                  <a:gd name="T5" fmla="*/ 56 h 76"/>
                  <a:gd name="T6" fmla="*/ 0 w 179"/>
                  <a:gd name="T7" fmla="*/ 20 h 76"/>
                  <a:gd name="T8" fmla="*/ 20 w 179"/>
                  <a:gd name="T9" fmla="*/ 0 h 76"/>
                  <a:gd name="T10" fmla="*/ 159 w 179"/>
                  <a:gd name="T11" fmla="*/ 0 h 76"/>
                  <a:gd name="T12" fmla="*/ 179 w 179"/>
                  <a:gd name="T13" fmla="*/ 20 h 76"/>
                  <a:gd name="T14" fmla="*/ 179 w 179"/>
                  <a:gd name="T15" fmla="*/ 56 h 76"/>
                  <a:gd name="T16" fmla="*/ 159 w 179"/>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9" h="76">
                    <a:moveTo>
                      <a:pt x="159" y="76"/>
                    </a:moveTo>
                    <a:cubicBezTo>
                      <a:pt x="20" y="76"/>
                      <a:pt x="20" y="76"/>
                      <a:pt x="20" y="76"/>
                    </a:cubicBezTo>
                    <a:cubicBezTo>
                      <a:pt x="9" y="76"/>
                      <a:pt x="0" y="67"/>
                      <a:pt x="0" y="56"/>
                    </a:cubicBezTo>
                    <a:cubicBezTo>
                      <a:pt x="0" y="20"/>
                      <a:pt x="0" y="20"/>
                      <a:pt x="0" y="20"/>
                    </a:cubicBezTo>
                    <a:cubicBezTo>
                      <a:pt x="0" y="9"/>
                      <a:pt x="9" y="0"/>
                      <a:pt x="20" y="0"/>
                    </a:cubicBezTo>
                    <a:cubicBezTo>
                      <a:pt x="159" y="0"/>
                      <a:pt x="159" y="0"/>
                      <a:pt x="159" y="0"/>
                    </a:cubicBezTo>
                    <a:cubicBezTo>
                      <a:pt x="170" y="0"/>
                      <a:pt x="179" y="9"/>
                      <a:pt x="179" y="20"/>
                    </a:cubicBezTo>
                    <a:cubicBezTo>
                      <a:pt x="179" y="56"/>
                      <a:pt x="179" y="56"/>
                      <a:pt x="179" y="56"/>
                    </a:cubicBezTo>
                    <a:cubicBezTo>
                      <a:pt x="179" y="67"/>
                      <a:pt x="170" y="76"/>
                      <a:pt x="159"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Freeform 141"/>
              <p:cNvSpPr/>
              <p:nvPr/>
            </p:nvSpPr>
            <p:spPr bwMode="auto">
              <a:xfrm>
                <a:off x="46720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Freeform 142"/>
              <p:cNvSpPr/>
              <p:nvPr/>
            </p:nvSpPr>
            <p:spPr bwMode="auto">
              <a:xfrm>
                <a:off x="4875213"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143"/>
              <p:cNvSpPr/>
              <p:nvPr/>
            </p:nvSpPr>
            <p:spPr bwMode="auto">
              <a:xfrm>
                <a:off x="50784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Freeform 144"/>
              <p:cNvSpPr/>
              <p:nvPr/>
            </p:nvSpPr>
            <p:spPr bwMode="auto">
              <a:xfrm>
                <a:off x="5284788"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Freeform 145"/>
              <p:cNvSpPr/>
              <p:nvPr/>
            </p:nvSpPr>
            <p:spPr bwMode="auto">
              <a:xfrm>
                <a:off x="5484813"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Freeform 146"/>
              <p:cNvSpPr/>
              <p:nvPr/>
            </p:nvSpPr>
            <p:spPr bwMode="auto">
              <a:xfrm>
                <a:off x="5684838"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Freeform 147"/>
              <p:cNvSpPr/>
              <p:nvPr/>
            </p:nvSpPr>
            <p:spPr bwMode="auto">
              <a:xfrm>
                <a:off x="58896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Freeform 148"/>
              <p:cNvSpPr/>
              <p:nvPr/>
            </p:nvSpPr>
            <p:spPr bwMode="auto">
              <a:xfrm>
                <a:off x="60928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Freeform 149"/>
              <p:cNvSpPr/>
              <p:nvPr/>
            </p:nvSpPr>
            <p:spPr bwMode="auto">
              <a:xfrm>
                <a:off x="62944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Freeform 150"/>
              <p:cNvSpPr/>
              <p:nvPr/>
            </p:nvSpPr>
            <p:spPr bwMode="auto">
              <a:xfrm>
                <a:off x="6502401"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Freeform 151"/>
              <p:cNvSpPr/>
              <p:nvPr/>
            </p:nvSpPr>
            <p:spPr bwMode="auto">
              <a:xfrm>
                <a:off x="67008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Freeform 152"/>
              <p:cNvSpPr/>
              <p:nvPr/>
            </p:nvSpPr>
            <p:spPr bwMode="auto">
              <a:xfrm>
                <a:off x="6907213"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Freeform 153"/>
              <p:cNvSpPr/>
              <p:nvPr/>
            </p:nvSpPr>
            <p:spPr bwMode="auto">
              <a:xfrm>
                <a:off x="4365626" y="2295525"/>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154"/>
              <p:cNvSpPr/>
              <p:nvPr/>
            </p:nvSpPr>
            <p:spPr bwMode="auto">
              <a:xfrm>
                <a:off x="4565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Freeform 155"/>
              <p:cNvSpPr/>
              <p:nvPr/>
            </p:nvSpPr>
            <p:spPr bwMode="auto">
              <a:xfrm>
                <a:off x="4770438"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Freeform 156"/>
              <p:cNvSpPr/>
              <p:nvPr/>
            </p:nvSpPr>
            <p:spPr bwMode="auto">
              <a:xfrm>
                <a:off x="49720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157"/>
              <p:cNvSpPr/>
              <p:nvPr/>
            </p:nvSpPr>
            <p:spPr bwMode="auto">
              <a:xfrm>
                <a:off x="5180013"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Freeform 158"/>
              <p:cNvSpPr/>
              <p:nvPr/>
            </p:nvSpPr>
            <p:spPr bwMode="auto">
              <a:xfrm>
                <a:off x="5378451"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Freeform 159"/>
              <p:cNvSpPr/>
              <p:nvPr/>
            </p:nvSpPr>
            <p:spPr bwMode="auto">
              <a:xfrm>
                <a:off x="5584826"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Freeform 160"/>
              <p:cNvSpPr/>
              <p:nvPr/>
            </p:nvSpPr>
            <p:spPr bwMode="auto">
              <a:xfrm>
                <a:off x="5786438"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Freeform 161"/>
              <p:cNvSpPr/>
              <p:nvPr/>
            </p:nvSpPr>
            <p:spPr bwMode="auto">
              <a:xfrm>
                <a:off x="5991226"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Freeform 162"/>
              <p:cNvSpPr/>
              <p:nvPr/>
            </p:nvSpPr>
            <p:spPr bwMode="auto">
              <a:xfrm>
                <a:off x="619760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Freeform 163"/>
              <p:cNvSpPr/>
              <p:nvPr/>
            </p:nvSpPr>
            <p:spPr bwMode="auto">
              <a:xfrm>
                <a:off x="6400801"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Freeform 164"/>
              <p:cNvSpPr/>
              <p:nvPr/>
            </p:nvSpPr>
            <p:spPr bwMode="auto">
              <a:xfrm>
                <a:off x="6597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Freeform 165"/>
              <p:cNvSpPr/>
              <p:nvPr/>
            </p:nvSpPr>
            <p:spPr bwMode="auto">
              <a:xfrm>
                <a:off x="6800851" y="2295525"/>
                <a:ext cx="273050" cy="184150"/>
              </a:xfrm>
              <a:custGeom>
                <a:gdLst>
                  <a:gd name="T0" fmla="*/ 86 w 113"/>
                  <a:gd name="T1" fmla="*/ 76 h 76"/>
                  <a:gd name="T2" fmla="*/ 27 w 113"/>
                  <a:gd name="T3" fmla="*/ 76 h 76"/>
                  <a:gd name="T4" fmla="*/ 0 w 113"/>
                  <a:gd name="T5" fmla="*/ 49 h 76"/>
                  <a:gd name="T6" fmla="*/ 0 w 113"/>
                  <a:gd name="T7" fmla="*/ 28 h 76"/>
                  <a:gd name="T8" fmla="*/ 27 w 113"/>
                  <a:gd name="T9" fmla="*/ 0 h 76"/>
                  <a:gd name="T10" fmla="*/ 86 w 113"/>
                  <a:gd name="T11" fmla="*/ 0 h 76"/>
                  <a:gd name="T12" fmla="*/ 113 w 113"/>
                  <a:gd name="T13" fmla="*/ 28 h 76"/>
                  <a:gd name="T14" fmla="*/ 113 w 113"/>
                  <a:gd name="T15" fmla="*/ 49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4"/>
                      <a:pt x="0" y="49"/>
                    </a:cubicBezTo>
                    <a:cubicBezTo>
                      <a:pt x="0" y="28"/>
                      <a:pt x="0" y="28"/>
                      <a:pt x="0" y="28"/>
                    </a:cubicBezTo>
                    <a:cubicBezTo>
                      <a:pt x="0" y="13"/>
                      <a:pt x="12" y="0"/>
                      <a:pt x="27" y="0"/>
                    </a:cubicBezTo>
                    <a:cubicBezTo>
                      <a:pt x="86" y="0"/>
                      <a:pt x="86" y="0"/>
                      <a:pt x="86" y="0"/>
                    </a:cubicBezTo>
                    <a:cubicBezTo>
                      <a:pt x="101" y="0"/>
                      <a:pt x="113" y="13"/>
                      <a:pt x="113" y="28"/>
                    </a:cubicBezTo>
                    <a:cubicBezTo>
                      <a:pt x="113" y="49"/>
                      <a:pt x="113" y="49"/>
                      <a:pt x="113" y="49"/>
                    </a:cubicBezTo>
                    <a:cubicBezTo>
                      <a:pt x="113" y="64"/>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Freeform 166"/>
              <p:cNvSpPr/>
              <p:nvPr/>
            </p:nvSpPr>
            <p:spPr bwMode="auto">
              <a:xfrm>
                <a:off x="4157663" y="2508250"/>
                <a:ext cx="274638" cy="184150"/>
              </a:xfrm>
              <a:custGeom>
                <a:gdLst>
                  <a:gd name="T0" fmla="*/ 86 w 113"/>
                  <a:gd name="T1" fmla="*/ 76 h 76"/>
                  <a:gd name="T2" fmla="*/ 27 w 113"/>
                  <a:gd name="T3" fmla="*/ 76 h 76"/>
                  <a:gd name="T4" fmla="*/ 0 w 113"/>
                  <a:gd name="T5" fmla="*/ 48 h 76"/>
                  <a:gd name="T6" fmla="*/ 0 w 113"/>
                  <a:gd name="T7" fmla="*/ 27 h 76"/>
                  <a:gd name="T8" fmla="*/ 27 w 113"/>
                  <a:gd name="T9" fmla="*/ 0 h 76"/>
                  <a:gd name="T10" fmla="*/ 86 w 113"/>
                  <a:gd name="T11" fmla="*/ 0 h 76"/>
                  <a:gd name="T12" fmla="*/ 113 w 113"/>
                  <a:gd name="T13" fmla="*/ 27 h 76"/>
                  <a:gd name="T14" fmla="*/ 113 w 113"/>
                  <a:gd name="T15" fmla="*/ 48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3"/>
                      <a:pt x="0" y="48"/>
                    </a:cubicBezTo>
                    <a:cubicBezTo>
                      <a:pt x="0" y="27"/>
                      <a:pt x="0" y="27"/>
                      <a:pt x="0" y="27"/>
                    </a:cubicBezTo>
                    <a:cubicBezTo>
                      <a:pt x="0" y="12"/>
                      <a:pt x="12" y="0"/>
                      <a:pt x="27" y="0"/>
                    </a:cubicBezTo>
                    <a:cubicBezTo>
                      <a:pt x="86" y="0"/>
                      <a:pt x="86" y="0"/>
                      <a:pt x="86" y="0"/>
                    </a:cubicBezTo>
                    <a:cubicBezTo>
                      <a:pt x="101" y="0"/>
                      <a:pt x="113" y="12"/>
                      <a:pt x="113" y="27"/>
                    </a:cubicBezTo>
                    <a:cubicBezTo>
                      <a:pt x="113" y="48"/>
                      <a:pt x="113" y="48"/>
                      <a:pt x="113" y="48"/>
                    </a:cubicBezTo>
                    <a:cubicBezTo>
                      <a:pt x="113" y="63"/>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Freeform 167"/>
              <p:cNvSpPr/>
              <p:nvPr/>
            </p:nvSpPr>
            <p:spPr bwMode="auto">
              <a:xfrm>
                <a:off x="4243388" y="1903413"/>
                <a:ext cx="2744788" cy="77788"/>
              </a:xfrm>
              <a:custGeom>
                <a:gdLst>
                  <a:gd name="T0" fmla="*/ 1121 w 1133"/>
                  <a:gd name="T1" fmla="*/ 32 h 32"/>
                  <a:gd name="T2" fmla="*/ 11 w 1133"/>
                  <a:gd name="T3" fmla="*/ 32 h 32"/>
                  <a:gd name="T4" fmla="*/ 0 w 1133"/>
                  <a:gd name="T5" fmla="*/ 20 h 32"/>
                  <a:gd name="T6" fmla="*/ 0 w 1133"/>
                  <a:gd name="T7" fmla="*/ 11 h 32"/>
                  <a:gd name="T8" fmla="*/ 11 w 1133"/>
                  <a:gd name="T9" fmla="*/ 0 h 32"/>
                  <a:gd name="T10" fmla="*/ 1121 w 1133"/>
                  <a:gd name="T11" fmla="*/ 0 h 32"/>
                  <a:gd name="T12" fmla="*/ 1133 w 1133"/>
                  <a:gd name="T13" fmla="*/ 11 h 32"/>
                  <a:gd name="T14" fmla="*/ 1133 w 1133"/>
                  <a:gd name="T15" fmla="*/ 20 h 32"/>
                  <a:gd name="T16" fmla="*/ 1121 w 1133"/>
                  <a:gd name="T17" fmla="*/ 32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3" h="32">
                    <a:moveTo>
                      <a:pt x="1121" y="32"/>
                    </a:moveTo>
                    <a:cubicBezTo>
                      <a:pt x="11" y="32"/>
                      <a:pt x="11" y="32"/>
                      <a:pt x="11" y="32"/>
                    </a:cubicBezTo>
                    <a:cubicBezTo>
                      <a:pt x="5" y="32"/>
                      <a:pt x="0" y="27"/>
                      <a:pt x="0" y="20"/>
                    </a:cubicBezTo>
                    <a:cubicBezTo>
                      <a:pt x="0" y="11"/>
                      <a:pt x="0" y="11"/>
                      <a:pt x="0" y="11"/>
                    </a:cubicBezTo>
                    <a:cubicBezTo>
                      <a:pt x="0" y="5"/>
                      <a:pt x="5" y="0"/>
                      <a:pt x="11" y="0"/>
                    </a:cubicBezTo>
                    <a:cubicBezTo>
                      <a:pt x="1121" y="0"/>
                      <a:pt x="1121" y="0"/>
                      <a:pt x="1121" y="0"/>
                    </a:cubicBezTo>
                    <a:cubicBezTo>
                      <a:pt x="1127" y="0"/>
                      <a:pt x="1133" y="5"/>
                      <a:pt x="1133" y="11"/>
                    </a:cubicBezTo>
                    <a:cubicBezTo>
                      <a:pt x="1133" y="20"/>
                      <a:pt x="1133" y="20"/>
                      <a:pt x="1133" y="20"/>
                    </a:cubicBezTo>
                    <a:cubicBezTo>
                      <a:pt x="1133" y="27"/>
                      <a:pt x="1127" y="32"/>
                      <a:pt x="1121" y="32"/>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Freeform 168"/>
              <p:cNvSpPr/>
              <p:nvPr/>
            </p:nvSpPr>
            <p:spPr bwMode="auto">
              <a:xfrm>
                <a:off x="3379788" y="392113"/>
                <a:ext cx="4462463" cy="1511300"/>
              </a:xfrm>
              <a:custGeom>
                <a:gdLst>
                  <a:gd name="T0" fmla="*/ 1600 w 1842"/>
                  <a:gd name="T1" fmla="*/ 625 h 625"/>
                  <a:gd name="T2" fmla="*/ 244 w 1842"/>
                  <a:gd name="T3" fmla="*/ 625 h 625"/>
                  <a:gd name="T4" fmla="*/ 216 w 1842"/>
                  <a:gd name="T5" fmla="*/ 605 h 625"/>
                  <a:gd name="T6" fmla="*/ 3 w 1842"/>
                  <a:gd name="T7" fmla="*/ 12 h 625"/>
                  <a:gd name="T8" fmla="*/ 10 w 1842"/>
                  <a:gd name="T9" fmla="*/ 0 h 625"/>
                  <a:gd name="T10" fmla="*/ 1831 w 1842"/>
                  <a:gd name="T11" fmla="*/ 0 h 625"/>
                  <a:gd name="T12" fmla="*/ 1840 w 1842"/>
                  <a:gd name="T13" fmla="*/ 14 h 625"/>
                  <a:gd name="T14" fmla="*/ 1630 w 1842"/>
                  <a:gd name="T15" fmla="*/ 603 h 625"/>
                  <a:gd name="T16" fmla="*/ 1600 w 1842"/>
                  <a:gd name="T17" fmla="*/ 625 h 6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2" h="625">
                    <a:moveTo>
                      <a:pt x="1600" y="625"/>
                    </a:moveTo>
                    <a:cubicBezTo>
                      <a:pt x="244" y="625"/>
                      <a:pt x="244" y="625"/>
                      <a:pt x="244" y="625"/>
                    </a:cubicBezTo>
                    <a:cubicBezTo>
                      <a:pt x="232" y="625"/>
                      <a:pt x="220" y="616"/>
                      <a:pt x="216" y="605"/>
                    </a:cubicBezTo>
                    <a:cubicBezTo>
                      <a:pt x="3" y="12"/>
                      <a:pt x="3" y="12"/>
                      <a:pt x="3" y="12"/>
                    </a:cubicBezTo>
                    <a:cubicBezTo>
                      <a:pt x="0" y="6"/>
                      <a:pt x="4" y="0"/>
                      <a:pt x="10" y="0"/>
                    </a:cubicBezTo>
                    <a:cubicBezTo>
                      <a:pt x="1831" y="0"/>
                      <a:pt x="1831" y="0"/>
                      <a:pt x="1831" y="0"/>
                    </a:cubicBezTo>
                    <a:cubicBezTo>
                      <a:pt x="1838" y="0"/>
                      <a:pt x="1842" y="7"/>
                      <a:pt x="1840" y="14"/>
                    </a:cubicBezTo>
                    <a:cubicBezTo>
                      <a:pt x="1630" y="603"/>
                      <a:pt x="1630" y="603"/>
                      <a:pt x="1630" y="603"/>
                    </a:cubicBezTo>
                    <a:cubicBezTo>
                      <a:pt x="1626" y="616"/>
                      <a:pt x="1613" y="625"/>
                      <a:pt x="1600" y="625"/>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Freeform 169"/>
              <p:cNvSpPr/>
              <p:nvPr/>
            </p:nvSpPr>
            <p:spPr bwMode="auto">
              <a:xfrm>
                <a:off x="3382963" y="307975"/>
                <a:ext cx="4462463" cy="84138"/>
              </a:xfrm>
              <a:custGeom>
                <a:gdLst>
                  <a:gd name="T0" fmla="*/ 1842 w 1842"/>
                  <a:gd name="T1" fmla="*/ 34 h 35"/>
                  <a:gd name="T2" fmla="*/ 0 w 1842"/>
                  <a:gd name="T3" fmla="*/ 35 h 35"/>
                  <a:gd name="T4" fmla="*/ 16 w 1842"/>
                  <a:gd name="T5" fmla="*/ 16 h 35"/>
                  <a:gd name="T6" fmla="*/ 38 w 1842"/>
                  <a:gd name="T7" fmla="*/ 0 h 35"/>
                  <a:gd name="T8" fmla="*/ 1799 w 1842"/>
                  <a:gd name="T9" fmla="*/ 0 h 35"/>
                  <a:gd name="T10" fmla="*/ 1822 w 1842"/>
                  <a:gd name="T11" fmla="*/ 16 h 35"/>
                  <a:gd name="T12" fmla="*/ 1842 w 1842"/>
                  <a:gd name="T13" fmla="*/ 34 h 35"/>
                </a:gdLst>
                <a:cxnLst>
                  <a:cxn ang="0">
                    <a:pos x="T0" y="T1"/>
                  </a:cxn>
                  <a:cxn ang="0">
                    <a:pos x="T2" y="T3"/>
                  </a:cxn>
                  <a:cxn ang="0">
                    <a:pos x="T4" y="T5"/>
                  </a:cxn>
                  <a:cxn ang="0">
                    <a:pos x="T6" y="T7"/>
                  </a:cxn>
                  <a:cxn ang="0">
                    <a:pos x="T8" y="T9"/>
                  </a:cxn>
                  <a:cxn ang="0">
                    <a:pos x="T10" y="T11"/>
                  </a:cxn>
                  <a:cxn ang="0">
                    <a:pos x="T12" y="T13"/>
                  </a:cxn>
                </a:cxnLst>
                <a:rect l="0" t="0" r="r" b="b"/>
                <a:pathLst>
                  <a:path w="1842" h="35">
                    <a:moveTo>
                      <a:pt x="1842" y="34"/>
                    </a:moveTo>
                    <a:cubicBezTo>
                      <a:pt x="0" y="35"/>
                      <a:pt x="0" y="35"/>
                      <a:pt x="0" y="35"/>
                    </a:cubicBezTo>
                    <a:cubicBezTo>
                      <a:pt x="0" y="35"/>
                      <a:pt x="10" y="22"/>
                      <a:pt x="16" y="16"/>
                    </a:cubicBezTo>
                    <a:cubicBezTo>
                      <a:pt x="22" y="9"/>
                      <a:pt x="38" y="0"/>
                      <a:pt x="38" y="0"/>
                    </a:cubicBezTo>
                    <a:cubicBezTo>
                      <a:pt x="1799" y="0"/>
                      <a:pt x="1799" y="0"/>
                      <a:pt x="1799" y="0"/>
                    </a:cubicBezTo>
                    <a:cubicBezTo>
                      <a:pt x="1799" y="0"/>
                      <a:pt x="1817" y="12"/>
                      <a:pt x="1822" y="16"/>
                    </a:cubicBezTo>
                    <a:cubicBezTo>
                      <a:pt x="1826" y="19"/>
                      <a:pt x="1842" y="34"/>
                      <a:pt x="1842" y="34"/>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Freeform 170"/>
              <p:cNvSpPr/>
              <p:nvPr/>
            </p:nvSpPr>
            <p:spPr bwMode="auto">
              <a:xfrm>
                <a:off x="3562351" y="476250"/>
                <a:ext cx="4113213" cy="1270000"/>
              </a:xfrm>
              <a:custGeom>
                <a:gdLst>
                  <a:gd name="T0" fmla="*/ 2324 w 2591"/>
                  <a:gd name="T1" fmla="*/ 800 h 800"/>
                  <a:gd name="T2" fmla="*/ 268 w 2591"/>
                  <a:gd name="T3" fmla="*/ 800 h 800"/>
                  <a:gd name="T4" fmla="*/ 0 w 2591"/>
                  <a:gd name="T5" fmla="*/ 0 h 800"/>
                  <a:gd name="T6" fmla="*/ 2591 w 2591"/>
                  <a:gd name="T7" fmla="*/ 0 h 800"/>
                  <a:gd name="T8" fmla="*/ 2324 w 2591"/>
                  <a:gd name="T9" fmla="*/ 800 h 800"/>
                </a:gdLst>
                <a:cxnLst>
                  <a:cxn ang="0">
                    <a:pos x="T0" y="T1"/>
                  </a:cxn>
                  <a:cxn ang="0">
                    <a:pos x="T2" y="T3"/>
                  </a:cxn>
                  <a:cxn ang="0">
                    <a:pos x="T4" y="T5"/>
                  </a:cxn>
                  <a:cxn ang="0">
                    <a:pos x="T6" y="T7"/>
                  </a:cxn>
                  <a:cxn ang="0">
                    <a:pos x="T8" y="T9"/>
                  </a:cxn>
                </a:cxnLst>
                <a:rect l="0" t="0" r="r" b="b"/>
                <a:pathLst>
                  <a:path w="2591" h="800">
                    <a:moveTo>
                      <a:pt x="2324" y="800"/>
                    </a:moveTo>
                    <a:lnTo>
                      <a:pt x="268" y="800"/>
                    </a:lnTo>
                    <a:lnTo>
                      <a:pt x="0" y="0"/>
                    </a:lnTo>
                    <a:lnTo>
                      <a:pt x="2591" y="0"/>
                    </a:lnTo>
                    <a:lnTo>
                      <a:pt x="2324" y="800"/>
                    </a:lnTo>
                    <a:close/>
                  </a:path>
                </a:pathLst>
              </a:custGeom>
              <a:solidFill>
                <a:srgbClr val="3F4D5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Freeform 171"/>
              <p:cNvSpPr/>
              <p:nvPr/>
            </p:nvSpPr>
            <p:spPr bwMode="auto">
              <a:xfrm>
                <a:off x="4243388" y="1952625"/>
                <a:ext cx="2744788" cy="28575"/>
              </a:xfrm>
              <a:custGeom>
                <a:gdLst>
                  <a:gd name="T0" fmla="*/ 1124 w 1133"/>
                  <a:gd name="T1" fmla="*/ 12 h 12"/>
                  <a:gd name="T2" fmla="*/ 8 w 1133"/>
                  <a:gd name="T3" fmla="*/ 12 h 12"/>
                  <a:gd name="T4" fmla="*/ 0 w 1133"/>
                  <a:gd name="T5" fmla="*/ 4 h 12"/>
                  <a:gd name="T6" fmla="*/ 0 w 1133"/>
                  <a:gd name="T7" fmla="*/ 0 h 12"/>
                  <a:gd name="T8" fmla="*/ 1133 w 1133"/>
                  <a:gd name="T9" fmla="*/ 0 h 12"/>
                  <a:gd name="T10" fmla="*/ 1133 w 1133"/>
                  <a:gd name="T11" fmla="*/ 3 h 12"/>
                  <a:gd name="T12" fmla="*/ 1124 w 1133"/>
                  <a:gd name="T13" fmla="*/ 12 h 12"/>
                </a:gdLst>
                <a:cxnLst>
                  <a:cxn ang="0">
                    <a:pos x="T0" y="T1"/>
                  </a:cxn>
                  <a:cxn ang="0">
                    <a:pos x="T2" y="T3"/>
                  </a:cxn>
                  <a:cxn ang="0">
                    <a:pos x="T4" y="T5"/>
                  </a:cxn>
                  <a:cxn ang="0">
                    <a:pos x="T6" y="T7"/>
                  </a:cxn>
                  <a:cxn ang="0">
                    <a:pos x="T8" y="T9"/>
                  </a:cxn>
                  <a:cxn ang="0">
                    <a:pos x="T10" y="T11"/>
                  </a:cxn>
                  <a:cxn ang="0">
                    <a:pos x="T12" y="T13"/>
                  </a:cxn>
                </a:cxnLst>
                <a:rect l="0" t="0" r="r" b="b"/>
                <a:pathLst>
                  <a:path w="1133" h="12">
                    <a:moveTo>
                      <a:pt x="1124" y="12"/>
                    </a:moveTo>
                    <a:cubicBezTo>
                      <a:pt x="8" y="12"/>
                      <a:pt x="8" y="12"/>
                      <a:pt x="8" y="12"/>
                    </a:cubicBezTo>
                    <a:cubicBezTo>
                      <a:pt x="3" y="12"/>
                      <a:pt x="0" y="8"/>
                      <a:pt x="0" y="4"/>
                    </a:cubicBezTo>
                    <a:cubicBezTo>
                      <a:pt x="0" y="0"/>
                      <a:pt x="0" y="0"/>
                      <a:pt x="0" y="0"/>
                    </a:cubicBezTo>
                    <a:cubicBezTo>
                      <a:pt x="1133" y="0"/>
                      <a:pt x="1133" y="0"/>
                      <a:pt x="1133" y="0"/>
                    </a:cubicBezTo>
                    <a:cubicBezTo>
                      <a:pt x="1133" y="3"/>
                      <a:pt x="1133" y="3"/>
                      <a:pt x="1133" y="3"/>
                    </a:cubicBezTo>
                    <a:cubicBezTo>
                      <a:pt x="1133" y="8"/>
                      <a:pt x="1129" y="12"/>
                      <a:pt x="1124" y="12"/>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Freeform 172"/>
              <p:cNvSpPr/>
              <p:nvPr/>
            </p:nvSpPr>
            <p:spPr bwMode="auto">
              <a:xfrm>
                <a:off x="3011488" y="4986338"/>
                <a:ext cx="5073650" cy="1870075"/>
              </a:xfrm>
              <a:custGeom>
                <a:gdLst>
                  <a:gd name="T0" fmla="*/ 2094 w 2094"/>
                  <a:gd name="T1" fmla="*/ 773 h 773"/>
                  <a:gd name="T2" fmla="*/ 0 w 2094"/>
                  <a:gd name="T3" fmla="*/ 773 h 773"/>
                  <a:gd name="T4" fmla="*/ 33 w 2094"/>
                  <a:gd name="T5" fmla="*/ 532 h 773"/>
                  <a:gd name="T6" fmla="*/ 150 w 2094"/>
                  <a:gd name="T7" fmla="*/ 219 h 773"/>
                  <a:gd name="T8" fmla="*/ 422 w 2094"/>
                  <a:gd name="T9" fmla="*/ 101 h 773"/>
                  <a:gd name="T10" fmla="*/ 1088 w 2094"/>
                  <a:gd name="T11" fmla="*/ 21 h 773"/>
                  <a:gd name="T12" fmla="*/ 1918 w 2094"/>
                  <a:gd name="T13" fmla="*/ 180 h 773"/>
                  <a:gd name="T14" fmla="*/ 2094 w 2094"/>
                  <a:gd name="T15" fmla="*/ 773 h 7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94" h="773">
                    <a:moveTo>
                      <a:pt x="2094" y="773"/>
                    </a:moveTo>
                    <a:cubicBezTo>
                      <a:pt x="0" y="773"/>
                      <a:pt x="0" y="773"/>
                      <a:pt x="0" y="773"/>
                    </a:cubicBezTo>
                    <a:cubicBezTo>
                      <a:pt x="33" y="532"/>
                      <a:pt x="33" y="532"/>
                      <a:pt x="33" y="532"/>
                    </a:cubicBezTo>
                    <a:cubicBezTo>
                      <a:pt x="150" y="219"/>
                      <a:pt x="150" y="219"/>
                      <a:pt x="150" y="219"/>
                    </a:cubicBezTo>
                    <a:cubicBezTo>
                      <a:pt x="153" y="219"/>
                      <a:pt x="248" y="156"/>
                      <a:pt x="422" y="101"/>
                    </a:cubicBezTo>
                    <a:cubicBezTo>
                      <a:pt x="580" y="50"/>
                      <a:pt x="806" y="6"/>
                      <a:pt x="1088" y="21"/>
                    </a:cubicBezTo>
                    <a:cubicBezTo>
                      <a:pt x="1088" y="21"/>
                      <a:pt x="1382" y="0"/>
                      <a:pt x="1918" y="180"/>
                    </a:cubicBezTo>
                    <a:lnTo>
                      <a:pt x="2094" y="773"/>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173"/>
              <p:cNvSpPr/>
              <p:nvPr/>
            </p:nvSpPr>
            <p:spPr bwMode="auto">
              <a:xfrm>
                <a:off x="6659563" y="3427413"/>
                <a:ext cx="890588" cy="1314450"/>
              </a:xfrm>
              <a:custGeom>
                <a:gdLst>
                  <a:gd name="T0" fmla="*/ 286 w 367"/>
                  <a:gd name="T1" fmla="*/ 0 h 543"/>
                  <a:gd name="T2" fmla="*/ 286 w 367"/>
                  <a:gd name="T3" fmla="*/ 157 h 543"/>
                  <a:gd name="T4" fmla="*/ 0 w 367"/>
                  <a:gd name="T5" fmla="*/ 452 h 543"/>
                  <a:gd name="T6" fmla="*/ 48 w 367"/>
                  <a:gd name="T7" fmla="*/ 502 h 543"/>
                  <a:gd name="T8" fmla="*/ 119 w 367"/>
                  <a:gd name="T9" fmla="*/ 524 h 543"/>
                  <a:gd name="T10" fmla="*/ 121 w 367"/>
                  <a:gd name="T11" fmla="*/ 523 h 543"/>
                  <a:gd name="T12" fmla="*/ 126 w 367"/>
                  <a:gd name="T13" fmla="*/ 543 h 543"/>
                  <a:gd name="T14" fmla="*/ 348 w 367"/>
                  <a:gd name="T15" fmla="*/ 477 h 543"/>
                  <a:gd name="T16" fmla="*/ 340 w 367"/>
                  <a:gd name="T17" fmla="*/ 452 h 543"/>
                  <a:gd name="T18" fmla="*/ 356 w 367"/>
                  <a:gd name="T19" fmla="*/ 423 h 543"/>
                  <a:gd name="T20" fmla="*/ 365 w 367"/>
                  <a:gd name="T21" fmla="*/ 383 h 543"/>
                  <a:gd name="T22" fmla="*/ 362 w 367"/>
                  <a:gd name="T23" fmla="*/ 328 h 543"/>
                  <a:gd name="T24" fmla="*/ 349 w 367"/>
                  <a:gd name="T25" fmla="*/ 259 h 543"/>
                  <a:gd name="T26" fmla="*/ 286 w 367"/>
                  <a:gd name="T27" fmla="*/ 0 h 5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7" h="543">
                    <a:moveTo>
                      <a:pt x="286" y="0"/>
                    </a:moveTo>
                    <a:cubicBezTo>
                      <a:pt x="286" y="157"/>
                      <a:pt x="286" y="157"/>
                      <a:pt x="286" y="157"/>
                    </a:cubicBezTo>
                    <a:cubicBezTo>
                      <a:pt x="286" y="317"/>
                      <a:pt x="159" y="447"/>
                      <a:pt x="0" y="452"/>
                    </a:cubicBezTo>
                    <a:cubicBezTo>
                      <a:pt x="28" y="481"/>
                      <a:pt x="48" y="502"/>
                      <a:pt x="48" y="502"/>
                    </a:cubicBezTo>
                    <a:cubicBezTo>
                      <a:pt x="67" y="522"/>
                      <a:pt x="108" y="524"/>
                      <a:pt x="119" y="524"/>
                    </a:cubicBezTo>
                    <a:cubicBezTo>
                      <a:pt x="120" y="524"/>
                      <a:pt x="121" y="523"/>
                      <a:pt x="121" y="523"/>
                    </a:cubicBezTo>
                    <a:cubicBezTo>
                      <a:pt x="126" y="543"/>
                      <a:pt x="126" y="543"/>
                      <a:pt x="126" y="543"/>
                    </a:cubicBezTo>
                    <a:cubicBezTo>
                      <a:pt x="348" y="477"/>
                      <a:pt x="348" y="477"/>
                      <a:pt x="348" y="477"/>
                    </a:cubicBezTo>
                    <a:cubicBezTo>
                      <a:pt x="340" y="452"/>
                      <a:pt x="340" y="452"/>
                      <a:pt x="340" y="452"/>
                    </a:cubicBezTo>
                    <a:cubicBezTo>
                      <a:pt x="347" y="450"/>
                      <a:pt x="356" y="423"/>
                      <a:pt x="356" y="423"/>
                    </a:cubicBezTo>
                    <a:cubicBezTo>
                      <a:pt x="361" y="410"/>
                      <a:pt x="364" y="396"/>
                      <a:pt x="365" y="383"/>
                    </a:cubicBezTo>
                    <a:cubicBezTo>
                      <a:pt x="367" y="365"/>
                      <a:pt x="366" y="346"/>
                      <a:pt x="362" y="328"/>
                    </a:cubicBezTo>
                    <a:cubicBezTo>
                      <a:pt x="349" y="259"/>
                      <a:pt x="349" y="259"/>
                      <a:pt x="349" y="259"/>
                    </a:cubicBezTo>
                    <a:cubicBezTo>
                      <a:pt x="286" y="0"/>
                      <a:pt x="286" y="0"/>
                      <a:pt x="28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Freeform 174"/>
              <p:cNvSpPr/>
              <p:nvPr/>
            </p:nvSpPr>
            <p:spPr bwMode="auto">
              <a:xfrm>
                <a:off x="6243638" y="3243263"/>
                <a:ext cx="1109663" cy="1277938"/>
              </a:xfrm>
              <a:custGeom>
                <a:gdLst>
                  <a:gd name="T0" fmla="*/ 407 w 458"/>
                  <a:gd name="T1" fmla="*/ 0 h 528"/>
                  <a:gd name="T2" fmla="*/ 400 w 458"/>
                  <a:gd name="T3" fmla="*/ 0 h 528"/>
                  <a:gd name="T4" fmla="*/ 384 w 458"/>
                  <a:gd name="T5" fmla="*/ 8 h 528"/>
                  <a:gd name="T6" fmla="*/ 376 w 458"/>
                  <a:gd name="T7" fmla="*/ 57 h 528"/>
                  <a:gd name="T8" fmla="*/ 416 w 458"/>
                  <a:gd name="T9" fmla="*/ 224 h 528"/>
                  <a:gd name="T10" fmla="*/ 352 w 458"/>
                  <a:gd name="T11" fmla="*/ 14 h 528"/>
                  <a:gd name="T12" fmla="*/ 344 w 458"/>
                  <a:gd name="T13" fmla="*/ 27 h 528"/>
                  <a:gd name="T14" fmla="*/ 344 w 458"/>
                  <a:gd name="T15" fmla="*/ 29 h 528"/>
                  <a:gd name="T16" fmla="*/ 328 w 458"/>
                  <a:gd name="T17" fmla="*/ 45 h 528"/>
                  <a:gd name="T18" fmla="*/ 327 w 458"/>
                  <a:gd name="T19" fmla="*/ 45 h 528"/>
                  <a:gd name="T20" fmla="*/ 281 w 458"/>
                  <a:gd name="T21" fmla="*/ 69 h 528"/>
                  <a:gd name="T22" fmla="*/ 320 w 458"/>
                  <a:gd name="T23" fmla="*/ 236 h 528"/>
                  <a:gd name="T24" fmla="*/ 272 w 458"/>
                  <a:gd name="T25" fmla="*/ 71 h 528"/>
                  <a:gd name="T26" fmla="*/ 254 w 458"/>
                  <a:gd name="T27" fmla="*/ 73 h 528"/>
                  <a:gd name="T28" fmla="*/ 176 w 458"/>
                  <a:gd name="T29" fmla="*/ 73 h 528"/>
                  <a:gd name="T30" fmla="*/ 231 w 458"/>
                  <a:gd name="T31" fmla="*/ 288 h 528"/>
                  <a:gd name="T32" fmla="*/ 163 w 458"/>
                  <a:gd name="T33" fmla="*/ 73 h 528"/>
                  <a:gd name="T34" fmla="*/ 75 w 458"/>
                  <a:gd name="T35" fmla="*/ 73 h 528"/>
                  <a:gd name="T36" fmla="*/ 161 w 458"/>
                  <a:gd name="T37" fmla="*/ 384 h 528"/>
                  <a:gd name="T38" fmla="*/ 88 w 458"/>
                  <a:gd name="T39" fmla="*/ 314 h 528"/>
                  <a:gd name="T40" fmla="*/ 63 w 458"/>
                  <a:gd name="T41" fmla="*/ 302 h 528"/>
                  <a:gd name="T42" fmla="*/ 61 w 458"/>
                  <a:gd name="T43" fmla="*/ 303 h 528"/>
                  <a:gd name="T44" fmla="*/ 49 w 458"/>
                  <a:gd name="T45" fmla="*/ 302 h 528"/>
                  <a:gd name="T46" fmla="*/ 12 w 458"/>
                  <a:gd name="T47" fmla="*/ 358 h 528"/>
                  <a:gd name="T48" fmla="*/ 172 w 458"/>
                  <a:gd name="T49" fmla="*/ 528 h 528"/>
                  <a:gd name="T50" fmla="*/ 458 w 458"/>
                  <a:gd name="T51" fmla="*/ 233 h 528"/>
                  <a:gd name="T52" fmla="*/ 458 w 458"/>
                  <a:gd name="T53" fmla="*/ 76 h 528"/>
                  <a:gd name="T54" fmla="*/ 448 w 458"/>
                  <a:gd name="T55" fmla="*/ 37 h 528"/>
                  <a:gd name="T56" fmla="*/ 407 w 458"/>
                  <a:gd name="T57" fmla="*/ 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58" h="528">
                    <a:moveTo>
                      <a:pt x="407" y="0"/>
                    </a:moveTo>
                    <a:cubicBezTo>
                      <a:pt x="403" y="0"/>
                      <a:pt x="400" y="0"/>
                      <a:pt x="400" y="0"/>
                    </a:cubicBezTo>
                    <a:cubicBezTo>
                      <a:pt x="394" y="1"/>
                      <a:pt x="389" y="4"/>
                      <a:pt x="384" y="8"/>
                    </a:cubicBezTo>
                    <a:cubicBezTo>
                      <a:pt x="371" y="19"/>
                      <a:pt x="371" y="40"/>
                      <a:pt x="376" y="57"/>
                    </a:cubicBezTo>
                    <a:cubicBezTo>
                      <a:pt x="416" y="224"/>
                      <a:pt x="416" y="224"/>
                      <a:pt x="416" y="224"/>
                    </a:cubicBezTo>
                    <a:cubicBezTo>
                      <a:pt x="352" y="14"/>
                      <a:pt x="352" y="14"/>
                      <a:pt x="352" y="14"/>
                    </a:cubicBezTo>
                    <a:cubicBezTo>
                      <a:pt x="350" y="19"/>
                      <a:pt x="347" y="23"/>
                      <a:pt x="344" y="27"/>
                    </a:cubicBezTo>
                    <a:cubicBezTo>
                      <a:pt x="344" y="29"/>
                      <a:pt x="344" y="29"/>
                      <a:pt x="344" y="29"/>
                    </a:cubicBezTo>
                    <a:cubicBezTo>
                      <a:pt x="344" y="38"/>
                      <a:pt x="337" y="45"/>
                      <a:pt x="328" y="45"/>
                    </a:cubicBezTo>
                    <a:cubicBezTo>
                      <a:pt x="327" y="45"/>
                      <a:pt x="327" y="45"/>
                      <a:pt x="327" y="45"/>
                    </a:cubicBezTo>
                    <a:cubicBezTo>
                      <a:pt x="314" y="57"/>
                      <a:pt x="298" y="65"/>
                      <a:pt x="281" y="69"/>
                    </a:cubicBezTo>
                    <a:cubicBezTo>
                      <a:pt x="320" y="236"/>
                      <a:pt x="320" y="236"/>
                      <a:pt x="320" y="236"/>
                    </a:cubicBezTo>
                    <a:cubicBezTo>
                      <a:pt x="272" y="71"/>
                      <a:pt x="272" y="71"/>
                      <a:pt x="272" y="71"/>
                    </a:cubicBezTo>
                    <a:cubicBezTo>
                      <a:pt x="266" y="72"/>
                      <a:pt x="260" y="73"/>
                      <a:pt x="254" y="73"/>
                    </a:cubicBezTo>
                    <a:cubicBezTo>
                      <a:pt x="176" y="73"/>
                      <a:pt x="176" y="73"/>
                      <a:pt x="176" y="73"/>
                    </a:cubicBezTo>
                    <a:cubicBezTo>
                      <a:pt x="231" y="288"/>
                      <a:pt x="231" y="288"/>
                      <a:pt x="231" y="288"/>
                    </a:cubicBezTo>
                    <a:cubicBezTo>
                      <a:pt x="163" y="73"/>
                      <a:pt x="163" y="73"/>
                      <a:pt x="163" y="73"/>
                    </a:cubicBezTo>
                    <a:cubicBezTo>
                      <a:pt x="75" y="73"/>
                      <a:pt x="75" y="73"/>
                      <a:pt x="75" y="73"/>
                    </a:cubicBezTo>
                    <a:cubicBezTo>
                      <a:pt x="161" y="384"/>
                      <a:pt x="161" y="384"/>
                      <a:pt x="161" y="384"/>
                    </a:cubicBezTo>
                    <a:cubicBezTo>
                      <a:pt x="88" y="314"/>
                      <a:pt x="88" y="314"/>
                      <a:pt x="88" y="314"/>
                    </a:cubicBezTo>
                    <a:cubicBezTo>
                      <a:pt x="77" y="304"/>
                      <a:pt x="68" y="302"/>
                      <a:pt x="63" y="302"/>
                    </a:cubicBezTo>
                    <a:cubicBezTo>
                      <a:pt x="62" y="302"/>
                      <a:pt x="61" y="303"/>
                      <a:pt x="61" y="303"/>
                    </a:cubicBezTo>
                    <a:cubicBezTo>
                      <a:pt x="57" y="302"/>
                      <a:pt x="53" y="302"/>
                      <a:pt x="49" y="302"/>
                    </a:cubicBezTo>
                    <a:cubicBezTo>
                      <a:pt x="0" y="302"/>
                      <a:pt x="12" y="358"/>
                      <a:pt x="12" y="358"/>
                    </a:cubicBezTo>
                    <a:cubicBezTo>
                      <a:pt x="30" y="380"/>
                      <a:pt x="116" y="470"/>
                      <a:pt x="172" y="528"/>
                    </a:cubicBezTo>
                    <a:cubicBezTo>
                      <a:pt x="331" y="523"/>
                      <a:pt x="458" y="393"/>
                      <a:pt x="458" y="233"/>
                    </a:cubicBezTo>
                    <a:cubicBezTo>
                      <a:pt x="458" y="76"/>
                      <a:pt x="458" y="76"/>
                      <a:pt x="458" y="76"/>
                    </a:cubicBezTo>
                    <a:cubicBezTo>
                      <a:pt x="448" y="37"/>
                      <a:pt x="448" y="37"/>
                      <a:pt x="448" y="37"/>
                    </a:cubicBezTo>
                    <a:cubicBezTo>
                      <a:pt x="438" y="4"/>
                      <a:pt x="418" y="0"/>
                      <a:pt x="407"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175"/>
              <p:cNvSpPr>
                <a:spLocks noEditPoints="1"/>
              </p:cNvSpPr>
              <p:nvPr/>
            </p:nvSpPr>
            <p:spPr bwMode="auto">
              <a:xfrm>
                <a:off x="6413501" y="3081338"/>
                <a:ext cx="682625" cy="339725"/>
              </a:xfrm>
              <a:custGeom>
                <a:gdLst>
                  <a:gd name="T0" fmla="*/ 211 w 282"/>
                  <a:gd name="T1" fmla="*/ 136 h 140"/>
                  <a:gd name="T2" fmla="*/ 218 w 282"/>
                  <a:gd name="T3" fmla="*/ 112 h 140"/>
                  <a:gd name="T4" fmla="*/ 41 w 282"/>
                  <a:gd name="T5" fmla="*/ 65 h 140"/>
                  <a:gd name="T6" fmla="*/ 21 w 282"/>
                  <a:gd name="T7" fmla="*/ 72 h 140"/>
                  <a:gd name="T8" fmla="*/ 8 w 282"/>
                  <a:gd name="T9" fmla="*/ 111 h 140"/>
                  <a:gd name="T10" fmla="*/ 3 w 282"/>
                  <a:gd name="T11" fmla="*/ 132 h 140"/>
                  <a:gd name="T12" fmla="*/ 93 w 282"/>
                  <a:gd name="T13" fmla="*/ 140 h 140"/>
                  <a:gd name="T14" fmla="*/ 49 w 282"/>
                  <a:gd name="T15" fmla="*/ 112 h 140"/>
                  <a:gd name="T16" fmla="*/ 33 w 282"/>
                  <a:gd name="T17" fmla="*/ 84 h 140"/>
                  <a:gd name="T18" fmla="*/ 56 w 282"/>
                  <a:gd name="T19" fmla="*/ 68 h 140"/>
                  <a:gd name="T20" fmla="*/ 257 w 282"/>
                  <a:gd name="T21" fmla="*/ 13 h 140"/>
                  <a:gd name="T22" fmla="*/ 194 w 282"/>
                  <a:gd name="T23" fmla="*/ 14 h 140"/>
                  <a:gd name="T24" fmla="*/ 202 w 282"/>
                  <a:gd name="T25" fmla="*/ 97 h 140"/>
                  <a:gd name="T26" fmla="*/ 202 w 282"/>
                  <a:gd name="T27" fmla="*/ 84 h 140"/>
                  <a:gd name="T28" fmla="*/ 258 w 282"/>
                  <a:gd name="T29" fmla="*/ 68 h 140"/>
                  <a:gd name="T30" fmla="*/ 274 w 282"/>
                  <a:gd name="T31" fmla="*/ 94 h 140"/>
                  <a:gd name="T32" fmla="*/ 272 w 282"/>
                  <a:gd name="T33" fmla="*/ 47 h 140"/>
                  <a:gd name="T34" fmla="*/ 257 w 282"/>
                  <a:gd name="T35" fmla="*/ 13 h 140"/>
                  <a:gd name="T36" fmla="*/ 87 w 282"/>
                  <a:gd name="T37" fmla="*/ 12 h 140"/>
                  <a:gd name="T38" fmla="*/ 89 w 282"/>
                  <a:gd name="T39" fmla="*/ 68 h 140"/>
                  <a:gd name="T40" fmla="*/ 105 w 282"/>
                  <a:gd name="T41" fmla="*/ 96 h 140"/>
                  <a:gd name="T42" fmla="*/ 106 w 282"/>
                  <a:gd name="T43" fmla="*/ 140 h 140"/>
                  <a:gd name="T44" fmla="*/ 202 w 282"/>
                  <a:gd name="T45" fmla="*/ 138 h 140"/>
                  <a:gd name="T46" fmla="*/ 189 w 282"/>
                  <a:gd name="T47" fmla="*/ 96 h 140"/>
                  <a:gd name="T48" fmla="*/ 133 w 282"/>
                  <a:gd name="T49" fmla="*/ 112 h 140"/>
                  <a:gd name="T50" fmla="*/ 118 w 282"/>
                  <a:gd name="T51" fmla="*/ 84 h 140"/>
                  <a:gd name="T52" fmla="*/ 174 w 282"/>
                  <a:gd name="T53" fmla="*/ 68 h 140"/>
                  <a:gd name="T54" fmla="*/ 180 w 282"/>
                  <a:gd name="T55" fmla="*/ 62 h 140"/>
                  <a:gd name="T56" fmla="*/ 133 w 282"/>
                  <a:gd name="T57" fmla="*/ 63 h 140"/>
                  <a:gd name="T58" fmla="*/ 118 w 282"/>
                  <a:gd name="T59" fmla="*/ 35 h 140"/>
                  <a:gd name="T60" fmla="*/ 166 w 282"/>
                  <a:gd name="T61" fmla="*/ 19 h 140"/>
                  <a:gd name="T62" fmla="*/ 117 w 282"/>
                  <a:gd name="T63" fmla="*/ 14 h 1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2" h="140">
                    <a:moveTo>
                      <a:pt x="203" y="102"/>
                    </a:moveTo>
                    <a:cubicBezTo>
                      <a:pt x="211" y="136"/>
                      <a:pt x="211" y="136"/>
                      <a:pt x="211" y="136"/>
                    </a:cubicBezTo>
                    <a:cubicBezTo>
                      <a:pt x="228" y="132"/>
                      <a:pt x="244" y="124"/>
                      <a:pt x="257" y="112"/>
                    </a:cubicBezTo>
                    <a:cubicBezTo>
                      <a:pt x="218" y="112"/>
                      <a:pt x="218" y="112"/>
                      <a:pt x="218" y="112"/>
                    </a:cubicBezTo>
                    <a:cubicBezTo>
                      <a:pt x="211" y="112"/>
                      <a:pt x="205" y="108"/>
                      <a:pt x="203" y="102"/>
                    </a:cubicBezTo>
                    <a:moveTo>
                      <a:pt x="41" y="65"/>
                    </a:moveTo>
                    <a:cubicBezTo>
                      <a:pt x="37" y="65"/>
                      <a:pt x="35" y="66"/>
                      <a:pt x="35" y="66"/>
                    </a:cubicBezTo>
                    <a:cubicBezTo>
                      <a:pt x="30" y="67"/>
                      <a:pt x="25" y="69"/>
                      <a:pt x="21" y="72"/>
                    </a:cubicBezTo>
                    <a:cubicBezTo>
                      <a:pt x="21" y="98"/>
                      <a:pt x="21" y="98"/>
                      <a:pt x="21" y="98"/>
                    </a:cubicBezTo>
                    <a:cubicBezTo>
                      <a:pt x="21" y="105"/>
                      <a:pt x="15" y="111"/>
                      <a:pt x="8" y="111"/>
                    </a:cubicBezTo>
                    <a:cubicBezTo>
                      <a:pt x="1" y="111"/>
                      <a:pt x="1" y="111"/>
                      <a:pt x="1" y="111"/>
                    </a:cubicBezTo>
                    <a:cubicBezTo>
                      <a:pt x="0" y="118"/>
                      <a:pt x="1" y="125"/>
                      <a:pt x="3" y="132"/>
                    </a:cubicBezTo>
                    <a:cubicBezTo>
                      <a:pt x="5" y="140"/>
                      <a:pt x="5" y="140"/>
                      <a:pt x="5" y="140"/>
                    </a:cubicBezTo>
                    <a:cubicBezTo>
                      <a:pt x="93" y="140"/>
                      <a:pt x="93" y="140"/>
                      <a:pt x="93" y="140"/>
                    </a:cubicBezTo>
                    <a:cubicBezTo>
                      <a:pt x="84" y="112"/>
                      <a:pt x="84" y="112"/>
                      <a:pt x="84" y="112"/>
                    </a:cubicBezTo>
                    <a:cubicBezTo>
                      <a:pt x="49" y="112"/>
                      <a:pt x="49" y="112"/>
                      <a:pt x="49" y="112"/>
                    </a:cubicBezTo>
                    <a:cubicBezTo>
                      <a:pt x="41" y="112"/>
                      <a:pt x="33" y="105"/>
                      <a:pt x="33" y="96"/>
                    </a:cubicBezTo>
                    <a:cubicBezTo>
                      <a:pt x="33" y="84"/>
                      <a:pt x="33" y="84"/>
                      <a:pt x="33" y="84"/>
                    </a:cubicBezTo>
                    <a:cubicBezTo>
                      <a:pt x="33" y="75"/>
                      <a:pt x="41" y="68"/>
                      <a:pt x="49" y="68"/>
                    </a:cubicBezTo>
                    <a:cubicBezTo>
                      <a:pt x="56" y="68"/>
                      <a:pt x="56" y="68"/>
                      <a:pt x="56" y="68"/>
                    </a:cubicBezTo>
                    <a:cubicBezTo>
                      <a:pt x="50" y="66"/>
                      <a:pt x="45" y="65"/>
                      <a:pt x="41" y="65"/>
                    </a:cubicBezTo>
                    <a:moveTo>
                      <a:pt x="257" y="13"/>
                    </a:moveTo>
                    <a:cubicBezTo>
                      <a:pt x="256" y="14"/>
                      <a:pt x="255" y="14"/>
                      <a:pt x="254" y="14"/>
                    </a:cubicBezTo>
                    <a:cubicBezTo>
                      <a:pt x="194" y="14"/>
                      <a:pt x="194" y="14"/>
                      <a:pt x="194" y="14"/>
                    </a:cubicBezTo>
                    <a:cubicBezTo>
                      <a:pt x="187" y="32"/>
                      <a:pt x="194" y="64"/>
                      <a:pt x="197" y="78"/>
                    </a:cubicBezTo>
                    <a:cubicBezTo>
                      <a:pt x="202" y="97"/>
                      <a:pt x="202" y="97"/>
                      <a:pt x="202" y="97"/>
                    </a:cubicBezTo>
                    <a:cubicBezTo>
                      <a:pt x="202" y="97"/>
                      <a:pt x="202" y="97"/>
                      <a:pt x="202" y="96"/>
                    </a:cubicBezTo>
                    <a:cubicBezTo>
                      <a:pt x="202" y="84"/>
                      <a:pt x="202" y="84"/>
                      <a:pt x="202" y="84"/>
                    </a:cubicBezTo>
                    <a:cubicBezTo>
                      <a:pt x="202" y="75"/>
                      <a:pt x="209" y="68"/>
                      <a:pt x="218" y="68"/>
                    </a:cubicBezTo>
                    <a:cubicBezTo>
                      <a:pt x="258" y="68"/>
                      <a:pt x="258" y="68"/>
                      <a:pt x="258" y="68"/>
                    </a:cubicBezTo>
                    <a:cubicBezTo>
                      <a:pt x="267" y="68"/>
                      <a:pt x="274" y="75"/>
                      <a:pt x="274" y="84"/>
                    </a:cubicBezTo>
                    <a:cubicBezTo>
                      <a:pt x="274" y="94"/>
                      <a:pt x="274" y="94"/>
                      <a:pt x="274" y="94"/>
                    </a:cubicBezTo>
                    <a:cubicBezTo>
                      <a:pt x="277" y="90"/>
                      <a:pt x="280" y="86"/>
                      <a:pt x="282" y="81"/>
                    </a:cubicBezTo>
                    <a:cubicBezTo>
                      <a:pt x="272" y="47"/>
                      <a:pt x="272" y="47"/>
                      <a:pt x="272" y="47"/>
                    </a:cubicBezTo>
                    <a:cubicBezTo>
                      <a:pt x="270" y="41"/>
                      <a:pt x="264" y="24"/>
                      <a:pt x="260" y="18"/>
                    </a:cubicBezTo>
                    <a:cubicBezTo>
                      <a:pt x="259" y="16"/>
                      <a:pt x="258" y="15"/>
                      <a:pt x="257" y="13"/>
                    </a:cubicBezTo>
                    <a:moveTo>
                      <a:pt x="98" y="0"/>
                    </a:moveTo>
                    <a:cubicBezTo>
                      <a:pt x="94" y="4"/>
                      <a:pt x="90" y="8"/>
                      <a:pt x="87" y="12"/>
                    </a:cubicBezTo>
                    <a:cubicBezTo>
                      <a:pt x="79" y="25"/>
                      <a:pt x="83" y="52"/>
                      <a:pt x="87" y="68"/>
                    </a:cubicBezTo>
                    <a:cubicBezTo>
                      <a:pt x="89" y="68"/>
                      <a:pt x="89" y="68"/>
                      <a:pt x="89" y="68"/>
                    </a:cubicBezTo>
                    <a:cubicBezTo>
                      <a:pt x="98" y="68"/>
                      <a:pt x="105" y="75"/>
                      <a:pt x="105" y="84"/>
                    </a:cubicBezTo>
                    <a:cubicBezTo>
                      <a:pt x="105" y="96"/>
                      <a:pt x="105" y="96"/>
                      <a:pt x="105" y="96"/>
                    </a:cubicBezTo>
                    <a:cubicBezTo>
                      <a:pt x="105" y="102"/>
                      <a:pt x="102" y="107"/>
                      <a:pt x="98" y="110"/>
                    </a:cubicBezTo>
                    <a:cubicBezTo>
                      <a:pt x="106" y="140"/>
                      <a:pt x="106" y="140"/>
                      <a:pt x="106" y="140"/>
                    </a:cubicBezTo>
                    <a:cubicBezTo>
                      <a:pt x="184" y="140"/>
                      <a:pt x="184" y="140"/>
                      <a:pt x="184" y="140"/>
                    </a:cubicBezTo>
                    <a:cubicBezTo>
                      <a:pt x="190" y="140"/>
                      <a:pt x="196" y="139"/>
                      <a:pt x="202" y="138"/>
                    </a:cubicBezTo>
                    <a:cubicBezTo>
                      <a:pt x="189" y="94"/>
                      <a:pt x="189" y="94"/>
                      <a:pt x="189" y="94"/>
                    </a:cubicBezTo>
                    <a:cubicBezTo>
                      <a:pt x="189" y="96"/>
                      <a:pt x="189" y="96"/>
                      <a:pt x="189" y="96"/>
                    </a:cubicBezTo>
                    <a:cubicBezTo>
                      <a:pt x="189" y="105"/>
                      <a:pt x="182" y="112"/>
                      <a:pt x="174" y="112"/>
                    </a:cubicBezTo>
                    <a:cubicBezTo>
                      <a:pt x="133" y="112"/>
                      <a:pt x="133" y="112"/>
                      <a:pt x="133" y="112"/>
                    </a:cubicBezTo>
                    <a:cubicBezTo>
                      <a:pt x="125" y="112"/>
                      <a:pt x="118" y="105"/>
                      <a:pt x="118" y="96"/>
                    </a:cubicBezTo>
                    <a:cubicBezTo>
                      <a:pt x="118" y="84"/>
                      <a:pt x="118" y="84"/>
                      <a:pt x="118" y="84"/>
                    </a:cubicBezTo>
                    <a:cubicBezTo>
                      <a:pt x="118" y="75"/>
                      <a:pt x="125" y="68"/>
                      <a:pt x="133" y="68"/>
                    </a:cubicBezTo>
                    <a:cubicBezTo>
                      <a:pt x="174" y="68"/>
                      <a:pt x="174" y="68"/>
                      <a:pt x="174" y="68"/>
                    </a:cubicBezTo>
                    <a:cubicBezTo>
                      <a:pt x="177" y="68"/>
                      <a:pt x="180" y="69"/>
                      <a:pt x="183" y="71"/>
                    </a:cubicBezTo>
                    <a:cubicBezTo>
                      <a:pt x="180" y="62"/>
                      <a:pt x="180" y="62"/>
                      <a:pt x="180" y="62"/>
                    </a:cubicBezTo>
                    <a:cubicBezTo>
                      <a:pt x="178" y="62"/>
                      <a:pt x="176" y="63"/>
                      <a:pt x="174" y="63"/>
                    </a:cubicBezTo>
                    <a:cubicBezTo>
                      <a:pt x="133" y="63"/>
                      <a:pt x="133" y="63"/>
                      <a:pt x="133" y="63"/>
                    </a:cubicBezTo>
                    <a:cubicBezTo>
                      <a:pt x="125" y="63"/>
                      <a:pt x="118" y="56"/>
                      <a:pt x="118" y="47"/>
                    </a:cubicBezTo>
                    <a:cubicBezTo>
                      <a:pt x="118" y="35"/>
                      <a:pt x="118" y="35"/>
                      <a:pt x="118" y="35"/>
                    </a:cubicBezTo>
                    <a:cubicBezTo>
                      <a:pt x="118" y="26"/>
                      <a:pt x="125" y="19"/>
                      <a:pt x="133" y="19"/>
                    </a:cubicBezTo>
                    <a:cubicBezTo>
                      <a:pt x="166" y="19"/>
                      <a:pt x="166" y="19"/>
                      <a:pt x="166" y="19"/>
                    </a:cubicBezTo>
                    <a:cubicBezTo>
                      <a:pt x="164" y="17"/>
                      <a:pt x="163" y="15"/>
                      <a:pt x="162" y="14"/>
                    </a:cubicBezTo>
                    <a:cubicBezTo>
                      <a:pt x="117" y="14"/>
                      <a:pt x="117" y="14"/>
                      <a:pt x="117" y="14"/>
                    </a:cubicBezTo>
                    <a:cubicBezTo>
                      <a:pt x="109" y="14"/>
                      <a:pt x="101" y="8"/>
                      <a:pt x="98"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Freeform 176"/>
              <p:cNvSpPr/>
              <p:nvPr/>
            </p:nvSpPr>
            <p:spPr bwMode="auto">
              <a:xfrm>
                <a:off x="6415088" y="3255963"/>
                <a:ext cx="49213" cy="95250"/>
              </a:xfrm>
              <a:custGeom>
                <a:gdLst>
                  <a:gd name="T0" fmla="*/ 20 w 20"/>
                  <a:gd name="T1" fmla="*/ 0 h 39"/>
                  <a:gd name="T2" fmla="*/ 1 w 20"/>
                  <a:gd name="T3" fmla="*/ 29 h 39"/>
                  <a:gd name="T4" fmla="*/ 0 w 20"/>
                  <a:gd name="T5" fmla="*/ 39 h 39"/>
                  <a:gd name="T6" fmla="*/ 7 w 20"/>
                  <a:gd name="T7" fmla="*/ 39 h 39"/>
                  <a:gd name="T8" fmla="*/ 20 w 20"/>
                  <a:gd name="T9" fmla="*/ 26 h 39"/>
                  <a:gd name="T10" fmla="*/ 20 w 20"/>
                  <a:gd name="T11" fmla="*/ 0 h 39"/>
                </a:gdLst>
                <a:cxnLst>
                  <a:cxn ang="0">
                    <a:pos x="T0" y="T1"/>
                  </a:cxn>
                  <a:cxn ang="0">
                    <a:pos x="T2" y="T3"/>
                  </a:cxn>
                  <a:cxn ang="0">
                    <a:pos x="T4" y="T5"/>
                  </a:cxn>
                  <a:cxn ang="0">
                    <a:pos x="T6" y="T7"/>
                  </a:cxn>
                  <a:cxn ang="0">
                    <a:pos x="T8" y="T9"/>
                  </a:cxn>
                  <a:cxn ang="0">
                    <a:pos x="T10" y="T11"/>
                  </a:cxn>
                </a:cxnLst>
                <a:rect l="0" t="0" r="r" b="b"/>
                <a:pathLst>
                  <a:path w="20" h="39">
                    <a:moveTo>
                      <a:pt x="20" y="0"/>
                    </a:moveTo>
                    <a:cubicBezTo>
                      <a:pt x="9" y="7"/>
                      <a:pt x="3" y="19"/>
                      <a:pt x="1" y="29"/>
                    </a:cubicBezTo>
                    <a:cubicBezTo>
                      <a:pt x="0" y="32"/>
                      <a:pt x="0" y="35"/>
                      <a:pt x="0" y="39"/>
                    </a:cubicBezTo>
                    <a:cubicBezTo>
                      <a:pt x="7" y="39"/>
                      <a:pt x="7" y="39"/>
                      <a:pt x="7" y="39"/>
                    </a:cubicBezTo>
                    <a:cubicBezTo>
                      <a:pt x="14" y="39"/>
                      <a:pt x="20" y="33"/>
                      <a:pt x="20" y="26"/>
                    </a:cubicBezTo>
                    <a:cubicBezTo>
                      <a:pt x="20" y="0"/>
                      <a:pt x="20" y="0"/>
                      <a:pt x="2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177"/>
              <p:cNvSpPr>
                <a:spLocks noEditPoints="1"/>
              </p:cNvSpPr>
              <p:nvPr/>
            </p:nvSpPr>
            <p:spPr bwMode="auto">
              <a:xfrm>
                <a:off x="6492876" y="3246438"/>
                <a:ext cx="174625" cy="106363"/>
              </a:xfrm>
              <a:custGeom>
                <a:gdLst>
                  <a:gd name="T0" fmla="*/ 23 w 72"/>
                  <a:gd name="T1" fmla="*/ 0 h 44"/>
                  <a:gd name="T2" fmla="*/ 16 w 72"/>
                  <a:gd name="T3" fmla="*/ 0 h 44"/>
                  <a:gd name="T4" fmla="*/ 0 w 72"/>
                  <a:gd name="T5" fmla="*/ 16 h 44"/>
                  <a:gd name="T6" fmla="*/ 0 w 72"/>
                  <a:gd name="T7" fmla="*/ 28 h 44"/>
                  <a:gd name="T8" fmla="*/ 16 w 72"/>
                  <a:gd name="T9" fmla="*/ 44 h 44"/>
                  <a:gd name="T10" fmla="*/ 51 w 72"/>
                  <a:gd name="T11" fmla="*/ 44 h 44"/>
                  <a:gd name="T12" fmla="*/ 49 w 72"/>
                  <a:gd name="T13" fmla="*/ 38 h 44"/>
                  <a:gd name="T14" fmla="*/ 28 w 72"/>
                  <a:gd name="T15" fmla="*/ 3 h 44"/>
                  <a:gd name="T16" fmla="*/ 23 w 72"/>
                  <a:gd name="T17" fmla="*/ 0 h 44"/>
                  <a:gd name="T18" fmla="*/ 56 w 72"/>
                  <a:gd name="T19" fmla="*/ 0 h 44"/>
                  <a:gd name="T20" fmla="*/ 54 w 72"/>
                  <a:gd name="T21" fmla="*/ 0 h 44"/>
                  <a:gd name="T22" fmla="*/ 55 w 72"/>
                  <a:gd name="T23" fmla="*/ 3 h 44"/>
                  <a:gd name="T24" fmla="*/ 65 w 72"/>
                  <a:gd name="T25" fmla="*/ 42 h 44"/>
                  <a:gd name="T26" fmla="*/ 72 w 72"/>
                  <a:gd name="T27" fmla="*/ 28 h 44"/>
                  <a:gd name="T28" fmla="*/ 72 w 72"/>
                  <a:gd name="T29" fmla="*/ 16 h 44"/>
                  <a:gd name="T30" fmla="*/ 56 w 72"/>
                  <a:gd name="T31"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2" h="44">
                    <a:moveTo>
                      <a:pt x="23" y="0"/>
                    </a:moveTo>
                    <a:cubicBezTo>
                      <a:pt x="16" y="0"/>
                      <a:pt x="16" y="0"/>
                      <a:pt x="16" y="0"/>
                    </a:cubicBezTo>
                    <a:cubicBezTo>
                      <a:pt x="8" y="0"/>
                      <a:pt x="0" y="7"/>
                      <a:pt x="0" y="16"/>
                    </a:cubicBezTo>
                    <a:cubicBezTo>
                      <a:pt x="0" y="28"/>
                      <a:pt x="0" y="28"/>
                      <a:pt x="0" y="28"/>
                    </a:cubicBezTo>
                    <a:cubicBezTo>
                      <a:pt x="0" y="37"/>
                      <a:pt x="8" y="44"/>
                      <a:pt x="16" y="44"/>
                    </a:cubicBezTo>
                    <a:cubicBezTo>
                      <a:pt x="51" y="44"/>
                      <a:pt x="51" y="44"/>
                      <a:pt x="51" y="44"/>
                    </a:cubicBezTo>
                    <a:cubicBezTo>
                      <a:pt x="49" y="38"/>
                      <a:pt x="49" y="38"/>
                      <a:pt x="49" y="38"/>
                    </a:cubicBezTo>
                    <a:cubicBezTo>
                      <a:pt x="45" y="23"/>
                      <a:pt x="41" y="10"/>
                      <a:pt x="28" y="3"/>
                    </a:cubicBezTo>
                    <a:cubicBezTo>
                      <a:pt x="26" y="2"/>
                      <a:pt x="25" y="1"/>
                      <a:pt x="23" y="0"/>
                    </a:cubicBezTo>
                    <a:moveTo>
                      <a:pt x="56" y="0"/>
                    </a:moveTo>
                    <a:cubicBezTo>
                      <a:pt x="54" y="0"/>
                      <a:pt x="54" y="0"/>
                      <a:pt x="54" y="0"/>
                    </a:cubicBezTo>
                    <a:cubicBezTo>
                      <a:pt x="55" y="1"/>
                      <a:pt x="55" y="2"/>
                      <a:pt x="55" y="3"/>
                    </a:cubicBezTo>
                    <a:cubicBezTo>
                      <a:pt x="65" y="42"/>
                      <a:pt x="65" y="42"/>
                      <a:pt x="65" y="42"/>
                    </a:cubicBezTo>
                    <a:cubicBezTo>
                      <a:pt x="69" y="39"/>
                      <a:pt x="72" y="34"/>
                      <a:pt x="72" y="28"/>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178"/>
              <p:cNvSpPr/>
              <p:nvPr/>
            </p:nvSpPr>
            <p:spPr bwMode="auto">
              <a:xfrm>
                <a:off x="6699251" y="3246438"/>
                <a:ext cx="171450" cy="106363"/>
              </a:xfrm>
              <a:custGeom>
                <a:gdLst>
                  <a:gd name="T0" fmla="*/ 56 w 71"/>
                  <a:gd name="T1" fmla="*/ 0 h 44"/>
                  <a:gd name="T2" fmla="*/ 15 w 71"/>
                  <a:gd name="T3" fmla="*/ 0 h 44"/>
                  <a:gd name="T4" fmla="*/ 0 w 71"/>
                  <a:gd name="T5" fmla="*/ 16 h 44"/>
                  <a:gd name="T6" fmla="*/ 0 w 71"/>
                  <a:gd name="T7" fmla="*/ 28 h 44"/>
                  <a:gd name="T8" fmla="*/ 15 w 71"/>
                  <a:gd name="T9" fmla="*/ 44 h 44"/>
                  <a:gd name="T10" fmla="*/ 56 w 71"/>
                  <a:gd name="T11" fmla="*/ 44 h 44"/>
                  <a:gd name="T12" fmla="*/ 71 w 71"/>
                  <a:gd name="T13" fmla="*/ 28 h 44"/>
                  <a:gd name="T14" fmla="*/ 71 w 71"/>
                  <a:gd name="T15" fmla="*/ 26 h 44"/>
                  <a:gd name="T16" fmla="*/ 65 w 71"/>
                  <a:gd name="T17" fmla="*/ 3 h 44"/>
                  <a:gd name="T18" fmla="*/ 56 w 71"/>
                  <a:gd name="T19"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1" h="44">
                    <a:moveTo>
                      <a:pt x="56"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64" y="44"/>
                      <a:pt x="71" y="37"/>
                      <a:pt x="71" y="28"/>
                    </a:cubicBezTo>
                    <a:cubicBezTo>
                      <a:pt x="71" y="26"/>
                      <a:pt x="71" y="26"/>
                      <a:pt x="71" y="26"/>
                    </a:cubicBezTo>
                    <a:cubicBezTo>
                      <a:pt x="65" y="3"/>
                      <a:pt x="65" y="3"/>
                      <a:pt x="65" y="3"/>
                    </a:cubicBezTo>
                    <a:cubicBezTo>
                      <a:pt x="62" y="1"/>
                      <a:pt x="59"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179"/>
              <p:cNvSpPr/>
              <p:nvPr/>
            </p:nvSpPr>
            <p:spPr bwMode="auto">
              <a:xfrm>
                <a:off x="6699251" y="3127375"/>
                <a:ext cx="150813" cy="106363"/>
              </a:xfrm>
              <a:custGeom>
                <a:gdLst>
                  <a:gd name="T0" fmla="*/ 48 w 62"/>
                  <a:gd name="T1" fmla="*/ 0 h 44"/>
                  <a:gd name="T2" fmla="*/ 15 w 62"/>
                  <a:gd name="T3" fmla="*/ 0 h 44"/>
                  <a:gd name="T4" fmla="*/ 0 w 62"/>
                  <a:gd name="T5" fmla="*/ 16 h 44"/>
                  <a:gd name="T6" fmla="*/ 0 w 62"/>
                  <a:gd name="T7" fmla="*/ 28 h 44"/>
                  <a:gd name="T8" fmla="*/ 15 w 62"/>
                  <a:gd name="T9" fmla="*/ 44 h 44"/>
                  <a:gd name="T10" fmla="*/ 56 w 62"/>
                  <a:gd name="T11" fmla="*/ 44 h 44"/>
                  <a:gd name="T12" fmla="*/ 62 w 62"/>
                  <a:gd name="T13" fmla="*/ 43 h 44"/>
                  <a:gd name="T14" fmla="*/ 53 w 62"/>
                  <a:gd name="T15" fmla="*/ 12 h 44"/>
                  <a:gd name="T16" fmla="*/ 48 w 62"/>
                  <a:gd name="T17"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44">
                    <a:moveTo>
                      <a:pt x="48"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58" y="44"/>
                      <a:pt x="60" y="43"/>
                      <a:pt x="62" y="43"/>
                    </a:cubicBezTo>
                    <a:cubicBezTo>
                      <a:pt x="53" y="12"/>
                      <a:pt x="53" y="12"/>
                      <a:pt x="53" y="12"/>
                    </a:cubicBezTo>
                    <a:cubicBezTo>
                      <a:pt x="52" y="8"/>
                      <a:pt x="50" y="4"/>
                      <a:pt x="48"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180"/>
              <p:cNvSpPr/>
              <p:nvPr/>
            </p:nvSpPr>
            <p:spPr bwMode="auto">
              <a:xfrm>
                <a:off x="6902451" y="3246438"/>
                <a:ext cx="174625" cy="106363"/>
              </a:xfrm>
              <a:custGeom>
                <a:gdLst>
                  <a:gd name="T0" fmla="*/ 56 w 72"/>
                  <a:gd name="T1" fmla="*/ 0 h 44"/>
                  <a:gd name="T2" fmla="*/ 16 w 72"/>
                  <a:gd name="T3" fmla="*/ 0 h 44"/>
                  <a:gd name="T4" fmla="*/ 0 w 72"/>
                  <a:gd name="T5" fmla="*/ 16 h 44"/>
                  <a:gd name="T6" fmla="*/ 0 w 72"/>
                  <a:gd name="T7" fmla="*/ 28 h 44"/>
                  <a:gd name="T8" fmla="*/ 0 w 72"/>
                  <a:gd name="T9" fmla="*/ 29 h 44"/>
                  <a:gd name="T10" fmla="*/ 1 w 72"/>
                  <a:gd name="T11" fmla="*/ 34 h 44"/>
                  <a:gd name="T12" fmla="*/ 16 w 72"/>
                  <a:gd name="T13" fmla="*/ 44 h 44"/>
                  <a:gd name="T14" fmla="*/ 55 w 72"/>
                  <a:gd name="T15" fmla="*/ 44 h 44"/>
                  <a:gd name="T16" fmla="*/ 56 w 72"/>
                  <a:gd name="T17" fmla="*/ 44 h 44"/>
                  <a:gd name="T18" fmla="*/ 72 w 72"/>
                  <a:gd name="T19" fmla="*/ 28 h 44"/>
                  <a:gd name="T20" fmla="*/ 72 w 72"/>
                  <a:gd name="T21" fmla="*/ 26 h 44"/>
                  <a:gd name="T22" fmla="*/ 72 w 72"/>
                  <a:gd name="T23" fmla="*/ 16 h 44"/>
                  <a:gd name="T24" fmla="*/ 56 w 72"/>
                  <a:gd name="T25"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44">
                    <a:moveTo>
                      <a:pt x="56" y="0"/>
                    </a:moveTo>
                    <a:cubicBezTo>
                      <a:pt x="16" y="0"/>
                      <a:pt x="16" y="0"/>
                      <a:pt x="16" y="0"/>
                    </a:cubicBezTo>
                    <a:cubicBezTo>
                      <a:pt x="7" y="0"/>
                      <a:pt x="0" y="7"/>
                      <a:pt x="0" y="16"/>
                    </a:cubicBezTo>
                    <a:cubicBezTo>
                      <a:pt x="0" y="28"/>
                      <a:pt x="0" y="28"/>
                      <a:pt x="0" y="28"/>
                    </a:cubicBezTo>
                    <a:cubicBezTo>
                      <a:pt x="0" y="29"/>
                      <a:pt x="0" y="29"/>
                      <a:pt x="0" y="29"/>
                    </a:cubicBezTo>
                    <a:cubicBezTo>
                      <a:pt x="1" y="34"/>
                      <a:pt x="1" y="34"/>
                      <a:pt x="1" y="34"/>
                    </a:cubicBezTo>
                    <a:cubicBezTo>
                      <a:pt x="3" y="40"/>
                      <a:pt x="9" y="44"/>
                      <a:pt x="16" y="44"/>
                    </a:cubicBezTo>
                    <a:cubicBezTo>
                      <a:pt x="55" y="44"/>
                      <a:pt x="55" y="44"/>
                      <a:pt x="55" y="44"/>
                    </a:cubicBezTo>
                    <a:cubicBezTo>
                      <a:pt x="56" y="44"/>
                      <a:pt x="56" y="44"/>
                      <a:pt x="56" y="44"/>
                    </a:cubicBezTo>
                    <a:cubicBezTo>
                      <a:pt x="65" y="44"/>
                      <a:pt x="72" y="37"/>
                      <a:pt x="72" y="28"/>
                    </a:cubicBezTo>
                    <a:cubicBezTo>
                      <a:pt x="72" y="26"/>
                      <a:pt x="72" y="26"/>
                      <a:pt x="72" y="26"/>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Freeform 181"/>
              <p:cNvSpPr>
                <a:spLocks noEditPoints="1"/>
              </p:cNvSpPr>
              <p:nvPr/>
            </p:nvSpPr>
            <p:spPr bwMode="auto">
              <a:xfrm>
                <a:off x="6650038" y="3060700"/>
                <a:ext cx="385763" cy="55563"/>
              </a:xfrm>
              <a:custGeom>
                <a:gdLst>
                  <a:gd name="T0" fmla="*/ 130 w 159"/>
                  <a:gd name="T1" fmla="*/ 4 h 23"/>
                  <a:gd name="T2" fmla="*/ 120 w 159"/>
                  <a:gd name="T3" fmla="*/ 6 h 23"/>
                  <a:gd name="T4" fmla="*/ 103 w 159"/>
                  <a:gd name="T5" fmla="*/ 13 h 23"/>
                  <a:gd name="T6" fmla="*/ 96 w 159"/>
                  <a:gd name="T7" fmla="*/ 23 h 23"/>
                  <a:gd name="T8" fmla="*/ 156 w 159"/>
                  <a:gd name="T9" fmla="*/ 23 h 23"/>
                  <a:gd name="T10" fmla="*/ 159 w 159"/>
                  <a:gd name="T11" fmla="*/ 22 h 23"/>
                  <a:gd name="T12" fmla="*/ 130 w 159"/>
                  <a:gd name="T13" fmla="*/ 4 h 23"/>
                  <a:gd name="T14" fmla="*/ 29 w 159"/>
                  <a:gd name="T15" fmla="*/ 0 h 23"/>
                  <a:gd name="T16" fmla="*/ 0 w 159"/>
                  <a:gd name="T17" fmla="*/ 9 h 23"/>
                  <a:gd name="T18" fmla="*/ 19 w 159"/>
                  <a:gd name="T19" fmla="*/ 23 h 23"/>
                  <a:gd name="T20" fmla="*/ 64 w 159"/>
                  <a:gd name="T21" fmla="*/ 23 h 23"/>
                  <a:gd name="T22" fmla="*/ 30 w 159"/>
                  <a:gd name="T23" fmla="*/ 0 h 23"/>
                  <a:gd name="T24" fmla="*/ 29 w 159"/>
                  <a:gd name="T25" fmla="*/ 0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23">
                    <a:moveTo>
                      <a:pt x="130" y="4"/>
                    </a:moveTo>
                    <a:cubicBezTo>
                      <a:pt x="124" y="4"/>
                      <a:pt x="120" y="6"/>
                      <a:pt x="120" y="6"/>
                    </a:cubicBezTo>
                    <a:cubicBezTo>
                      <a:pt x="114" y="7"/>
                      <a:pt x="107" y="9"/>
                      <a:pt x="103" y="13"/>
                    </a:cubicBezTo>
                    <a:cubicBezTo>
                      <a:pt x="100" y="15"/>
                      <a:pt x="97" y="19"/>
                      <a:pt x="96" y="23"/>
                    </a:cubicBezTo>
                    <a:cubicBezTo>
                      <a:pt x="156" y="23"/>
                      <a:pt x="156" y="23"/>
                      <a:pt x="156" y="23"/>
                    </a:cubicBezTo>
                    <a:cubicBezTo>
                      <a:pt x="157" y="23"/>
                      <a:pt x="158" y="23"/>
                      <a:pt x="159" y="22"/>
                    </a:cubicBezTo>
                    <a:cubicBezTo>
                      <a:pt x="149" y="7"/>
                      <a:pt x="138" y="4"/>
                      <a:pt x="130" y="4"/>
                    </a:cubicBezTo>
                    <a:moveTo>
                      <a:pt x="29" y="0"/>
                    </a:moveTo>
                    <a:cubicBezTo>
                      <a:pt x="19" y="0"/>
                      <a:pt x="9" y="4"/>
                      <a:pt x="0" y="9"/>
                    </a:cubicBezTo>
                    <a:cubicBezTo>
                      <a:pt x="3" y="17"/>
                      <a:pt x="11" y="23"/>
                      <a:pt x="19" y="23"/>
                    </a:cubicBezTo>
                    <a:cubicBezTo>
                      <a:pt x="64" y="23"/>
                      <a:pt x="64" y="23"/>
                      <a:pt x="64" y="23"/>
                    </a:cubicBezTo>
                    <a:cubicBezTo>
                      <a:pt x="49" y="1"/>
                      <a:pt x="30" y="0"/>
                      <a:pt x="30" y="0"/>
                    </a:cubicBezTo>
                    <a:cubicBezTo>
                      <a:pt x="30" y="0"/>
                      <a:pt x="30" y="0"/>
                      <a:pt x="29"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Freeform 182"/>
              <p:cNvSpPr/>
              <p:nvPr/>
            </p:nvSpPr>
            <p:spPr bwMode="auto">
              <a:xfrm>
                <a:off x="6262688" y="3043238"/>
                <a:ext cx="1308100" cy="1695450"/>
              </a:xfrm>
              <a:custGeom>
                <a:gdLst>
                  <a:gd name="T0" fmla="*/ 299 w 540"/>
                  <a:gd name="T1" fmla="*/ 701 h 701"/>
                  <a:gd name="T2" fmla="*/ 294 w 540"/>
                  <a:gd name="T3" fmla="*/ 681 h 701"/>
                  <a:gd name="T4" fmla="*/ 222 w 540"/>
                  <a:gd name="T5" fmla="*/ 660 h 701"/>
                  <a:gd name="T6" fmla="*/ 13 w 540"/>
                  <a:gd name="T7" fmla="*/ 439 h 701"/>
                  <a:gd name="T8" fmla="*/ 62 w 540"/>
                  <a:gd name="T9" fmla="*/ 384 h 701"/>
                  <a:gd name="T10" fmla="*/ 89 w 540"/>
                  <a:gd name="T11" fmla="*/ 395 h 701"/>
                  <a:gd name="T12" fmla="*/ 162 w 540"/>
                  <a:gd name="T13" fmla="*/ 465 h 701"/>
                  <a:gd name="T14" fmla="*/ 74 w 540"/>
                  <a:gd name="T15" fmla="*/ 147 h 701"/>
                  <a:gd name="T16" fmla="*/ 73 w 540"/>
                  <a:gd name="T17" fmla="*/ 115 h 701"/>
                  <a:gd name="T18" fmla="*/ 106 w 540"/>
                  <a:gd name="T19" fmla="*/ 80 h 701"/>
                  <a:gd name="T20" fmla="*/ 133 w 540"/>
                  <a:gd name="T21" fmla="*/ 85 h 701"/>
                  <a:gd name="T22" fmla="*/ 154 w 540"/>
                  <a:gd name="T23" fmla="*/ 120 h 701"/>
                  <a:gd name="T24" fmla="*/ 233 w 540"/>
                  <a:gd name="T25" fmla="*/ 369 h 701"/>
                  <a:gd name="T26" fmla="*/ 159 w 540"/>
                  <a:gd name="T27" fmla="*/ 85 h 701"/>
                  <a:gd name="T28" fmla="*/ 158 w 540"/>
                  <a:gd name="T29" fmla="*/ 27 h 701"/>
                  <a:gd name="T30" fmla="*/ 199 w 540"/>
                  <a:gd name="T31" fmla="*/ 5 h 701"/>
                  <a:gd name="T32" fmla="*/ 243 w 540"/>
                  <a:gd name="T33" fmla="*/ 46 h 701"/>
                  <a:gd name="T34" fmla="*/ 322 w 540"/>
                  <a:gd name="T35" fmla="*/ 318 h 701"/>
                  <a:gd name="T36" fmla="*/ 269 w 540"/>
                  <a:gd name="T37" fmla="*/ 93 h 701"/>
                  <a:gd name="T38" fmla="*/ 272 w 540"/>
                  <a:gd name="T39" fmla="*/ 18 h 701"/>
                  <a:gd name="T40" fmla="*/ 290 w 540"/>
                  <a:gd name="T41" fmla="*/ 11 h 701"/>
                  <a:gd name="T42" fmla="*/ 332 w 540"/>
                  <a:gd name="T43" fmla="*/ 33 h 701"/>
                  <a:gd name="T44" fmla="*/ 343 w 540"/>
                  <a:gd name="T45" fmla="*/ 62 h 701"/>
                  <a:gd name="T46" fmla="*/ 418 w 540"/>
                  <a:gd name="T47" fmla="*/ 306 h 701"/>
                  <a:gd name="T48" fmla="*/ 377 w 540"/>
                  <a:gd name="T49" fmla="*/ 138 h 701"/>
                  <a:gd name="T50" fmla="*/ 386 w 540"/>
                  <a:gd name="T51" fmla="*/ 89 h 701"/>
                  <a:gd name="T52" fmla="*/ 402 w 540"/>
                  <a:gd name="T53" fmla="*/ 82 h 701"/>
                  <a:gd name="T54" fmla="*/ 449 w 540"/>
                  <a:gd name="T55" fmla="*/ 118 h 701"/>
                  <a:gd name="T56" fmla="*/ 523 w 540"/>
                  <a:gd name="T57" fmla="*/ 417 h 701"/>
                  <a:gd name="T58" fmla="*/ 536 w 540"/>
                  <a:gd name="T59" fmla="*/ 485 h 701"/>
                  <a:gd name="T60" fmla="*/ 539 w 540"/>
                  <a:gd name="T61" fmla="*/ 541 h 701"/>
                  <a:gd name="T62" fmla="*/ 529 w 540"/>
                  <a:gd name="T63" fmla="*/ 581 h 701"/>
                  <a:gd name="T64" fmla="*/ 513 w 540"/>
                  <a:gd name="T65" fmla="*/ 609 h 701"/>
                  <a:gd name="T66" fmla="*/ 521 w 540"/>
                  <a:gd name="T67" fmla="*/ 635 h 701"/>
                  <a:gd name="T68" fmla="*/ 299 w 540"/>
                  <a:gd name="T69" fmla="*/ 701 h 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40" h="701">
                    <a:moveTo>
                      <a:pt x="299" y="701"/>
                    </a:moveTo>
                    <a:cubicBezTo>
                      <a:pt x="294" y="681"/>
                      <a:pt x="294" y="681"/>
                      <a:pt x="294" y="681"/>
                    </a:cubicBezTo>
                    <a:cubicBezTo>
                      <a:pt x="294" y="681"/>
                      <a:pt x="243" y="683"/>
                      <a:pt x="222" y="660"/>
                    </a:cubicBezTo>
                    <a:cubicBezTo>
                      <a:pt x="222" y="660"/>
                      <a:pt x="41" y="473"/>
                      <a:pt x="13" y="439"/>
                    </a:cubicBezTo>
                    <a:cubicBezTo>
                      <a:pt x="13" y="439"/>
                      <a:pt x="0" y="375"/>
                      <a:pt x="62" y="384"/>
                    </a:cubicBezTo>
                    <a:cubicBezTo>
                      <a:pt x="62" y="384"/>
                      <a:pt x="73" y="381"/>
                      <a:pt x="89" y="395"/>
                    </a:cubicBezTo>
                    <a:cubicBezTo>
                      <a:pt x="162" y="465"/>
                      <a:pt x="162" y="465"/>
                      <a:pt x="162" y="465"/>
                    </a:cubicBezTo>
                    <a:cubicBezTo>
                      <a:pt x="74" y="147"/>
                      <a:pt x="74" y="147"/>
                      <a:pt x="74" y="147"/>
                    </a:cubicBezTo>
                    <a:cubicBezTo>
                      <a:pt x="71" y="137"/>
                      <a:pt x="71" y="126"/>
                      <a:pt x="73" y="115"/>
                    </a:cubicBezTo>
                    <a:cubicBezTo>
                      <a:pt x="77" y="102"/>
                      <a:pt x="85" y="86"/>
                      <a:pt x="106" y="80"/>
                    </a:cubicBezTo>
                    <a:cubicBezTo>
                      <a:pt x="106" y="80"/>
                      <a:pt x="118" y="77"/>
                      <a:pt x="133" y="85"/>
                    </a:cubicBezTo>
                    <a:cubicBezTo>
                      <a:pt x="145" y="93"/>
                      <a:pt x="149" y="106"/>
                      <a:pt x="154" y="120"/>
                    </a:cubicBezTo>
                    <a:cubicBezTo>
                      <a:pt x="233" y="369"/>
                      <a:pt x="233" y="369"/>
                      <a:pt x="233" y="369"/>
                    </a:cubicBezTo>
                    <a:cubicBezTo>
                      <a:pt x="159" y="85"/>
                      <a:pt x="159" y="85"/>
                      <a:pt x="159" y="85"/>
                    </a:cubicBezTo>
                    <a:cubicBezTo>
                      <a:pt x="155" y="69"/>
                      <a:pt x="150" y="40"/>
                      <a:pt x="158" y="27"/>
                    </a:cubicBezTo>
                    <a:cubicBezTo>
                      <a:pt x="166" y="15"/>
                      <a:pt x="182" y="5"/>
                      <a:pt x="199" y="5"/>
                    </a:cubicBezTo>
                    <a:cubicBezTo>
                      <a:pt x="199" y="5"/>
                      <a:pt x="229" y="8"/>
                      <a:pt x="243" y="46"/>
                    </a:cubicBezTo>
                    <a:cubicBezTo>
                      <a:pt x="322" y="318"/>
                      <a:pt x="322" y="318"/>
                      <a:pt x="322" y="318"/>
                    </a:cubicBezTo>
                    <a:cubicBezTo>
                      <a:pt x="269" y="93"/>
                      <a:pt x="269" y="93"/>
                      <a:pt x="269" y="93"/>
                    </a:cubicBezTo>
                    <a:cubicBezTo>
                      <a:pt x="264" y="75"/>
                      <a:pt x="255" y="31"/>
                      <a:pt x="272" y="18"/>
                    </a:cubicBezTo>
                    <a:cubicBezTo>
                      <a:pt x="277" y="15"/>
                      <a:pt x="283" y="13"/>
                      <a:pt x="290" y="11"/>
                    </a:cubicBezTo>
                    <a:cubicBezTo>
                      <a:pt x="290" y="11"/>
                      <a:pt x="312" y="0"/>
                      <a:pt x="332" y="33"/>
                    </a:cubicBezTo>
                    <a:cubicBezTo>
                      <a:pt x="335" y="38"/>
                      <a:pt x="341" y="55"/>
                      <a:pt x="343" y="62"/>
                    </a:cubicBezTo>
                    <a:cubicBezTo>
                      <a:pt x="418" y="306"/>
                      <a:pt x="418" y="306"/>
                      <a:pt x="418" y="306"/>
                    </a:cubicBezTo>
                    <a:cubicBezTo>
                      <a:pt x="377" y="138"/>
                      <a:pt x="377" y="138"/>
                      <a:pt x="377" y="138"/>
                    </a:cubicBezTo>
                    <a:cubicBezTo>
                      <a:pt x="373" y="121"/>
                      <a:pt x="372" y="100"/>
                      <a:pt x="386" y="89"/>
                    </a:cubicBezTo>
                    <a:cubicBezTo>
                      <a:pt x="390" y="85"/>
                      <a:pt x="396" y="83"/>
                      <a:pt x="402" y="82"/>
                    </a:cubicBezTo>
                    <a:cubicBezTo>
                      <a:pt x="402" y="82"/>
                      <a:pt x="436" y="73"/>
                      <a:pt x="449" y="118"/>
                    </a:cubicBezTo>
                    <a:cubicBezTo>
                      <a:pt x="523" y="417"/>
                      <a:pt x="523" y="417"/>
                      <a:pt x="523" y="417"/>
                    </a:cubicBezTo>
                    <a:cubicBezTo>
                      <a:pt x="536" y="485"/>
                      <a:pt x="536" y="485"/>
                      <a:pt x="536" y="485"/>
                    </a:cubicBezTo>
                    <a:cubicBezTo>
                      <a:pt x="539" y="503"/>
                      <a:pt x="540" y="522"/>
                      <a:pt x="539" y="541"/>
                    </a:cubicBezTo>
                    <a:cubicBezTo>
                      <a:pt x="537" y="553"/>
                      <a:pt x="535" y="568"/>
                      <a:pt x="529" y="581"/>
                    </a:cubicBezTo>
                    <a:cubicBezTo>
                      <a:pt x="529" y="581"/>
                      <a:pt x="520" y="607"/>
                      <a:pt x="513" y="609"/>
                    </a:cubicBezTo>
                    <a:cubicBezTo>
                      <a:pt x="521" y="635"/>
                      <a:pt x="521" y="635"/>
                      <a:pt x="521" y="635"/>
                    </a:cubicBezTo>
                    <a:lnTo>
                      <a:pt x="299" y="701"/>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Freeform 183"/>
              <p:cNvSpPr/>
              <p:nvPr/>
            </p:nvSpPr>
            <p:spPr bwMode="auto">
              <a:xfrm>
                <a:off x="6897688" y="4506913"/>
                <a:ext cx="709613" cy="304800"/>
              </a:xfrm>
              <a:custGeom>
                <a:gdLst>
                  <a:gd name="T0" fmla="*/ 447 w 447"/>
                  <a:gd name="T1" fmla="*/ 50 h 192"/>
                  <a:gd name="T2" fmla="*/ 433 w 447"/>
                  <a:gd name="T3" fmla="*/ 0 h 192"/>
                  <a:gd name="T4" fmla="*/ 0 w 447"/>
                  <a:gd name="T5" fmla="*/ 142 h 192"/>
                  <a:gd name="T6" fmla="*/ 15 w 447"/>
                  <a:gd name="T7" fmla="*/ 192 h 192"/>
                  <a:gd name="T8" fmla="*/ 447 w 447"/>
                  <a:gd name="T9" fmla="*/ 50 h 192"/>
                </a:gdLst>
                <a:cxnLst>
                  <a:cxn ang="0">
                    <a:pos x="T0" y="T1"/>
                  </a:cxn>
                  <a:cxn ang="0">
                    <a:pos x="T2" y="T3"/>
                  </a:cxn>
                  <a:cxn ang="0">
                    <a:pos x="T4" y="T5"/>
                  </a:cxn>
                  <a:cxn ang="0">
                    <a:pos x="T6" y="T7"/>
                  </a:cxn>
                  <a:cxn ang="0">
                    <a:pos x="T8" y="T9"/>
                  </a:cxn>
                </a:cxnLst>
                <a:rect l="0" t="0" r="r" b="b"/>
                <a:pathLst>
                  <a:path w="447" h="192">
                    <a:moveTo>
                      <a:pt x="447" y="50"/>
                    </a:moveTo>
                    <a:lnTo>
                      <a:pt x="433" y="0"/>
                    </a:lnTo>
                    <a:lnTo>
                      <a:pt x="0" y="142"/>
                    </a:lnTo>
                    <a:lnTo>
                      <a:pt x="15" y="192"/>
                    </a:lnTo>
                    <a:lnTo>
                      <a:pt x="447" y="5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184"/>
              <p:cNvSpPr/>
              <p:nvPr/>
            </p:nvSpPr>
            <p:spPr bwMode="auto">
              <a:xfrm>
                <a:off x="6880226" y="4572000"/>
                <a:ext cx="1279525" cy="2284413"/>
              </a:xfrm>
              <a:custGeom>
                <a:gdLst>
                  <a:gd name="T0" fmla="*/ 301 w 528"/>
                  <a:gd name="T1" fmla="*/ 0 h 944"/>
                  <a:gd name="T2" fmla="*/ 311 w 528"/>
                  <a:gd name="T3" fmla="*/ 43 h 944"/>
                  <a:gd name="T4" fmla="*/ 478 w 528"/>
                  <a:gd name="T5" fmla="*/ 714 h 944"/>
                  <a:gd name="T6" fmla="*/ 528 w 528"/>
                  <a:gd name="T7" fmla="*/ 944 h 944"/>
                  <a:gd name="T8" fmla="*/ 150 w 528"/>
                  <a:gd name="T9" fmla="*/ 944 h 944"/>
                  <a:gd name="T10" fmla="*/ 48 w 528"/>
                  <a:gd name="T11" fmla="*/ 302 h 944"/>
                  <a:gd name="T12" fmla="*/ 0 w 528"/>
                  <a:gd name="T13" fmla="*/ 99 h 944"/>
                  <a:gd name="T14" fmla="*/ 65 w 528"/>
                  <a:gd name="T15" fmla="*/ 78 h 944"/>
                  <a:gd name="T16" fmla="*/ 301 w 528"/>
                  <a:gd name="T17" fmla="*/ 0 h 9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8" h="944">
                    <a:moveTo>
                      <a:pt x="301" y="0"/>
                    </a:moveTo>
                    <a:cubicBezTo>
                      <a:pt x="311" y="43"/>
                      <a:pt x="311" y="43"/>
                      <a:pt x="311" y="43"/>
                    </a:cubicBezTo>
                    <a:cubicBezTo>
                      <a:pt x="311" y="43"/>
                      <a:pt x="407" y="409"/>
                      <a:pt x="478" y="714"/>
                    </a:cubicBezTo>
                    <a:cubicBezTo>
                      <a:pt x="501" y="813"/>
                      <a:pt x="520" y="898"/>
                      <a:pt x="528" y="944"/>
                    </a:cubicBezTo>
                    <a:cubicBezTo>
                      <a:pt x="150" y="944"/>
                      <a:pt x="150" y="944"/>
                      <a:pt x="150" y="944"/>
                    </a:cubicBezTo>
                    <a:cubicBezTo>
                      <a:pt x="144" y="792"/>
                      <a:pt x="48" y="302"/>
                      <a:pt x="48" y="302"/>
                    </a:cubicBezTo>
                    <a:cubicBezTo>
                      <a:pt x="0" y="99"/>
                      <a:pt x="0" y="99"/>
                      <a:pt x="0" y="99"/>
                    </a:cubicBezTo>
                    <a:cubicBezTo>
                      <a:pt x="65" y="78"/>
                      <a:pt x="65" y="78"/>
                      <a:pt x="65" y="78"/>
                    </a:cubicBezTo>
                    <a:lnTo>
                      <a:pt x="301" y="0"/>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Freeform 185"/>
              <p:cNvSpPr/>
              <p:nvPr/>
            </p:nvSpPr>
            <p:spPr bwMode="auto">
              <a:xfrm>
                <a:off x="7580313" y="4867275"/>
                <a:ext cx="68263" cy="73025"/>
              </a:xfrm>
              <a:custGeom>
                <a:gdLst>
                  <a:gd name="T0" fmla="*/ 6 w 28"/>
                  <a:gd name="T1" fmla="*/ 4 h 30"/>
                  <a:gd name="T2" fmla="*/ 24 w 28"/>
                  <a:gd name="T3" fmla="*/ 6 h 30"/>
                  <a:gd name="T4" fmla="*/ 22 w 28"/>
                  <a:gd name="T5" fmla="*/ 25 h 30"/>
                  <a:gd name="T6" fmla="*/ 4 w 28"/>
                  <a:gd name="T7" fmla="*/ 23 h 30"/>
                  <a:gd name="T8" fmla="*/ 6 w 28"/>
                  <a:gd name="T9" fmla="*/ 4 h 30"/>
                </a:gdLst>
                <a:cxnLst>
                  <a:cxn ang="0">
                    <a:pos x="T0" y="T1"/>
                  </a:cxn>
                  <a:cxn ang="0">
                    <a:pos x="T2" y="T3"/>
                  </a:cxn>
                  <a:cxn ang="0">
                    <a:pos x="T4" y="T5"/>
                  </a:cxn>
                  <a:cxn ang="0">
                    <a:pos x="T6" y="T7"/>
                  </a:cxn>
                  <a:cxn ang="0">
                    <a:pos x="T8" y="T9"/>
                  </a:cxn>
                </a:cxnLst>
                <a:rect l="0" t="0" r="r" b="b"/>
                <a:pathLst>
                  <a:path w="28" h="30">
                    <a:moveTo>
                      <a:pt x="6" y="4"/>
                    </a:moveTo>
                    <a:cubicBezTo>
                      <a:pt x="11" y="0"/>
                      <a:pt x="19" y="0"/>
                      <a:pt x="24" y="6"/>
                    </a:cubicBezTo>
                    <a:cubicBezTo>
                      <a:pt x="28" y="12"/>
                      <a:pt x="28" y="20"/>
                      <a:pt x="22" y="25"/>
                    </a:cubicBezTo>
                    <a:cubicBezTo>
                      <a:pt x="17" y="30"/>
                      <a:pt x="9" y="29"/>
                      <a:pt x="4" y="23"/>
                    </a:cubicBezTo>
                    <a:cubicBezTo>
                      <a:pt x="0" y="18"/>
                      <a:pt x="1" y="9"/>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Freeform 186"/>
              <p:cNvSpPr/>
              <p:nvPr/>
            </p:nvSpPr>
            <p:spPr bwMode="auto">
              <a:xfrm>
                <a:off x="7610476" y="4968875"/>
                <a:ext cx="66675" cy="73025"/>
              </a:xfrm>
              <a:custGeom>
                <a:gdLst>
                  <a:gd name="T0" fmla="*/ 6 w 28"/>
                  <a:gd name="T1" fmla="*/ 5 h 30"/>
                  <a:gd name="T2" fmla="*/ 23 w 28"/>
                  <a:gd name="T3" fmla="*/ 6 h 30"/>
                  <a:gd name="T4" fmla="*/ 22 w 28"/>
                  <a:gd name="T5" fmla="*/ 25 h 30"/>
                  <a:gd name="T6" fmla="*/ 4 w 28"/>
                  <a:gd name="T7" fmla="*/ 24 h 30"/>
                  <a:gd name="T8" fmla="*/ 6 w 28"/>
                  <a:gd name="T9" fmla="*/ 5 h 30"/>
                </a:gdLst>
                <a:cxnLst>
                  <a:cxn ang="0">
                    <a:pos x="T0" y="T1"/>
                  </a:cxn>
                  <a:cxn ang="0">
                    <a:pos x="T2" y="T3"/>
                  </a:cxn>
                  <a:cxn ang="0">
                    <a:pos x="T4" y="T5"/>
                  </a:cxn>
                  <a:cxn ang="0">
                    <a:pos x="T6" y="T7"/>
                  </a:cxn>
                  <a:cxn ang="0">
                    <a:pos x="T8" y="T9"/>
                  </a:cxn>
                </a:cxnLst>
                <a:rect l="0" t="0" r="r" b="b"/>
                <a:pathLst>
                  <a:path w="28" h="30">
                    <a:moveTo>
                      <a:pt x="6" y="5"/>
                    </a:moveTo>
                    <a:cubicBezTo>
                      <a:pt x="11" y="0"/>
                      <a:pt x="19" y="1"/>
                      <a:pt x="23" y="6"/>
                    </a:cubicBezTo>
                    <a:cubicBezTo>
                      <a:pt x="28" y="12"/>
                      <a:pt x="27" y="21"/>
                      <a:pt x="22" y="25"/>
                    </a:cubicBezTo>
                    <a:cubicBezTo>
                      <a:pt x="17" y="30"/>
                      <a:pt x="9" y="29"/>
                      <a:pt x="4" y="24"/>
                    </a:cubicBezTo>
                    <a:cubicBezTo>
                      <a:pt x="0" y="18"/>
                      <a:pt x="0"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Freeform 187"/>
              <p:cNvSpPr/>
              <p:nvPr/>
            </p:nvSpPr>
            <p:spPr bwMode="auto">
              <a:xfrm>
                <a:off x="7634288" y="5072063"/>
                <a:ext cx="69850" cy="73025"/>
              </a:xfrm>
              <a:custGeom>
                <a:gdLst>
                  <a:gd name="T0" fmla="*/ 6 w 29"/>
                  <a:gd name="T1" fmla="*/ 5 h 30"/>
                  <a:gd name="T2" fmla="*/ 24 w 29"/>
                  <a:gd name="T3" fmla="*/ 6 h 30"/>
                  <a:gd name="T4" fmla="*/ 23 w 29"/>
                  <a:gd name="T5" fmla="*/ 25 h 30"/>
                  <a:gd name="T6" fmla="*/ 5 w 29"/>
                  <a:gd name="T7" fmla="*/ 24 h 30"/>
                  <a:gd name="T8" fmla="*/ 6 w 29"/>
                  <a:gd name="T9" fmla="*/ 5 h 30"/>
                </a:gdLst>
                <a:cxnLst>
                  <a:cxn ang="0">
                    <a:pos x="T0" y="T1"/>
                  </a:cxn>
                  <a:cxn ang="0">
                    <a:pos x="T2" y="T3"/>
                  </a:cxn>
                  <a:cxn ang="0">
                    <a:pos x="T4" y="T5"/>
                  </a:cxn>
                  <a:cxn ang="0">
                    <a:pos x="T6" y="T7"/>
                  </a:cxn>
                  <a:cxn ang="0">
                    <a:pos x="T8" y="T9"/>
                  </a:cxn>
                </a:cxnLst>
                <a:rect l="0" t="0" r="r" b="b"/>
                <a:pathLst>
                  <a:path w="28" h="30">
                    <a:moveTo>
                      <a:pt x="6" y="5"/>
                    </a:moveTo>
                    <a:cubicBezTo>
                      <a:pt x="12" y="0"/>
                      <a:pt x="20" y="0"/>
                      <a:pt x="24" y="6"/>
                    </a:cubicBezTo>
                    <a:cubicBezTo>
                      <a:pt x="29" y="12"/>
                      <a:pt x="28" y="21"/>
                      <a:pt x="23" y="25"/>
                    </a:cubicBezTo>
                    <a:cubicBezTo>
                      <a:pt x="17" y="30"/>
                      <a:pt x="9" y="29"/>
                      <a:pt x="5" y="24"/>
                    </a:cubicBezTo>
                    <a:cubicBezTo>
                      <a:pt x="0" y="18"/>
                      <a:pt x="1"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Freeform 188"/>
              <p:cNvSpPr/>
              <p:nvPr/>
            </p:nvSpPr>
            <p:spPr bwMode="auto">
              <a:xfrm>
                <a:off x="6461126" y="3265488"/>
                <a:ext cx="174625" cy="184150"/>
              </a:xfrm>
              <a:custGeom>
                <a:gdLst>
                  <a:gd name="T0" fmla="*/ 18 w 72"/>
                  <a:gd name="T1" fmla="*/ 75 h 76"/>
                  <a:gd name="T2" fmla="*/ 65 w 72"/>
                  <a:gd name="T3" fmla="*/ 60 h 76"/>
                  <a:gd name="T4" fmla="*/ 70 w 72"/>
                  <a:gd name="T5" fmla="*/ 50 h 76"/>
                  <a:gd name="T6" fmla="*/ 62 w 72"/>
                  <a:gd name="T7" fmla="*/ 22 h 76"/>
                  <a:gd name="T8" fmla="*/ 27 w 72"/>
                  <a:gd name="T9" fmla="*/ 5 h 76"/>
                  <a:gd name="T10" fmla="*/ 1 w 72"/>
                  <a:gd name="T11" fmla="*/ 34 h 76"/>
                  <a:gd name="T12" fmla="*/ 6 w 72"/>
                  <a:gd name="T13" fmla="*/ 60 h 76"/>
                  <a:gd name="T14" fmla="*/ 8 w 72"/>
                  <a:gd name="T15" fmla="*/ 69 h 76"/>
                  <a:gd name="T16" fmla="*/ 18 w 72"/>
                  <a:gd name="T17" fmla="*/ 75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76">
                    <a:moveTo>
                      <a:pt x="18" y="75"/>
                    </a:moveTo>
                    <a:cubicBezTo>
                      <a:pt x="65" y="60"/>
                      <a:pt x="65" y="60"/>
                      <a:pt x="65" y="60"/>
                    </a:cubicBezTo>
                    <a:cubicBezTo>
                      <a:pt x="69" y="59"/>
                      <a:pt x="72" y="54"/>
                      <a:pt x="70" y="50"/>
                    </a:cubicBezTo>
                    <a:cubicBezTo>
                      <a:pt x="62" y="22"/>
                      <a:pt x="62" y="22"/>
                      <a:pt x="62" y="22"/>
                    </a:cubicBezTo>
                    <a:cubicBezTo>
                      <a:pt x="62" y="22"/>
                      <a:pt x="54" y="0"/>
                      <a:pt x="27" y="5"/>
                    </a:cubicBezTo>
                    <a:cubicBezTo>
                      <a:pt x="27" y="5"/>
                      <a:pt x="5" y="10"/>
                      <a:pt x="1" y="34"/>
                    </a:cubicBezTo>
                    <a:cubicBezTo>
                      <a:pt x="1" y="34"/>
                      <a:pt x="0" y="43"/>
                      <a:pt x="6" y="60"/>
                    </a:cubicBezTo>
                    <a:cubicBezTo>
                      <a:pt x="8" y="69"/>
                      <a:pt x="8" y="69"/>
                      <a:pt x="8" y="69"/>
                    </a:cubicBezTo>
                    <a:cubicBezTo>
                      <a:pt x="10" y="74"/>
                      <a:pt x="14" y="76"/>
                      <a:pt x="18" y="75"/>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189"/>
              <p:cNvSpPr/>
              <p:nvPr/>
            </p:nvSpPr>
            <p:spPr bwMode="auto">
              <a:xfrm>
                <a:off x="6665913" y="3090863"/>
                <a:ext cx="166688" cy="177800"/>
              </a:xfrm>
              <a:custGeom>
                <a:gdLst>
                  <a:gd name="T0" fmla="*/ 18 w 69"/>
                  <a:gd name="T1" fmla="*/ 72 h 73"/>
                  <a:gd name="T2" fmla="*/ 63 w 69"/>
                  <a:gd name="T3" fmla="*/ 57 h 73"/>
                  <a:gd name="T4" fmla="*/ 68 w 69"/>
                  <a:gd name="T5" fmla="*/ 48 h 73"/>
                  <a:gd name="T6" fmla="*/ 60 w 69"/>
                  <a:gd name="T7" fmla="*/ 21 h 73"/>
                  <a:gd name="T8" fmla="*/ 27 w 69"/>
                  <a:gd name="T9" fmla="*/ 5 h 73"/>
                  <a:gd name="T10" fmla="*/ 1 w 69"/>
                  <a:gd name="T11" fmla="*/ 32 h 73"/>
                  <a:gd name="T12" fmla="*/ 6 w 69"/>
                  <a:gd name="T13" fmla="*/ 58 h 73"/>
                  <a:gd name="T14" fmla="*/ 9 w 69"/>
                  <a:gd name="T15" fmla="*/ 67 h 73"/>
                  <a:gd name="T16" fmla="*/ 18 w 69"/>
                  <a:gd name="T17" fmla="*/ 72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73">
                    <a:moveTo>
                      <a:pt x="18" y="72"/>
                    </a:moveTo>
                    <a:cubicBezTo>
                      <a:pt x="63" y="57"/>
                      <a:pt x="63" y="57"/>
                      <a:pt x="63" y="57"/>
                    </a:cubicBezTo>
                    <a:cubicBezTo>
                      <a:pt x="67" y="56"/>
                      <a:pt x="69" y="52"/>
                      <a:pt x="68" y="48"/>
                    </a:cubicBezTo>
                    <a:cubicBezTo>
                      <a:pt x="60" y="21"/>
                      <a:pt x="60" y="21"/>
                      <a:pt x="60" y="21"/>
                    </a:cubicBezTo>
                    <a:cubicBezTo>
                      <a:pt x="60" y="21"/>
                      <a:pt x="53" y="0"/>
                      <a:pt x="27" y="5"/>
                    </a:cubicBezTo>
                    <a:cubicBezTo>
                      <a:pt x="27" y="5"/>
                      <a:pt x="5" y="10"/>
                      <a:pt x="1" y="32"/>
                    </a:cubicBezTo>
                    <a:cubicBezTo>
                      <a:pt x="1" y="32"/>
                      <a:pt x="0" y="42"/>
                      <a:pt x="6" y="58"/>
                    </a:cubicBezTo>
                    <a:cubicBezTo>
                      <a:pt x="9" y="67"/>
                      <a:pt x="9" y="67"/>
                      <a:pt x="9" y="67"/>
                    </a:cubicBezTo>
                    <a:cubicBezTo>
                      <a:pt x="10" y="71"/>
                      <a:pt x="14" y="73"/>
                      <a:pt x="18" y="72"/>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Freeform 190"/>
              <p:cNvSpPr/>
              <p:nvPr/>
            </p:nvSpPr>
            <p:spPr bwMode="auto">
              <a:xfrm>
                <a:off x="6921501" y="3098800"/>
                <a:ext cx="142875" cy="147638"/>
              </a:xfrm>
              <a:custGeom>
                <a:gdLst>
                  <a:gd name="T0" fmla="*/ 14 w 59"/>
                  <a:gd name="T1" fmla="*/ 60 h 61"/>
                  <a:gd name="T2" fmla="*/ 53 w 59"/>
                  <a:gd name="T3" fmla="*/ 49 h 61"/>
                  <a:gd name="T4" fmla="*/ 58 w 59"/>
                  <a:gd name="T5" fmla="*/ 41 h 61"/>
                  <a:gd name="T6" fmla="*/ 52 w 59"/>
                  <a:gd name="T7" fmla="*/ 18 h 61"/>
                  <a:gd name="T8" fmla="*/ 24 w 59"/>
                  <a:gd name="T9" fmla="*/ 3 h 61"/>
                  <a:gd name="T10" fmla="*/ 1 w 59"/>
                  <a:gd name="T11" fmla="*/ 25 h 61"/>
                  <a:gd name="T12" fmla="*/ 4 w 59"/>
                  <a:gd name="T13" fmla="*/ 48 h 61"/>
                  <a:gd name="T14" fmla="*/ 6 w 59"/>
                  <a:gd name="T15" fmla="*/ 55 h 61"/>
                  <a:gd name="T16" fmla="*/ 14 w 59"/>
                  <a:gd name="T17" fmla="*/ 60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 h="61">
                    <a:moveTo>
                      <a:pt x="14" y="60"/>
                    </a:moveTo>
                    <a:cubicBezTo>
                      <a:pt x="53" y="49"/>
                      <a:pt x="53" y="49"/>
                      <a:pt x="53" y="49"/>
                    </a:cubicBezTo>
                    <a:cubicBezTo>
                      <a:pt x="57" y="48"/>
                      <a:pt x="59" y="45"/>
                      <a:pt x="58" y="41"/>
                    </a:cubicBezTo>
                    <a:cubicBezTo>
                      <a:pt x="52" y="18"/>
                      <a:pt x="52" y="18"/>
                      <a:pt x="52" y="18"/>
                    </a:cubicBezTo>
                    <a:cubicBezTo>
                      <a:pt x="52" y="18"/>
                      <a:pt x="46" y="0"/>
                      <a:pt x="24" y="3"/>
                    </a:cubicBezTo>
                    <a:cubicBezTo>
                      <a:pt x="24" y="3"/>
                      <a:pt x="5" y="6"/>
                      <a:pt x="1" y="25"/>
                    </a:cubicBezTo>
                    <a:cubicBezTo>
                      <a:pt x="1" y="25"/>
                      <a:pt x="0" y="33"/>
                      <a:pt x="4" y="48"/>
                    </a:cubicBezTo>
                    <a:cubicBezTo>
                      <a:pt x="6" y="55"/>
                      <a:pt x="6" y="55"/>
                      <a:pt x="6" y="55"/>
                    </a:cubicBezTo>
                    <a:cubicBezTo>
                      <a:pt x="7" y="59"/>
                      <a:pt x="10" y="61"/>
                      <a:pt x="14" y="60"/>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191"/>
              <p:cNvSpPr/>
              <p:nvPr/>
            </p:nvSpPr>
            <p:spPr bwMode="auto">
              <a:xfrm>
                <a:off x="7196138" y="3268663"/>
                <a:ext cx="139700" cy="144463"/>
              </a:xfrm>
              <a:custGeom>
                <a:gdLst>
                  <a:gd name="T0" fmla="*/ 13 w 58"/>
                  <a:gd name="T1" fmla="*/ 59 h 60"/>
                  <a:gd name="T2" fmla="*/ 52 w 58"/>
                  <a:gd name="T3" fmla="*/ 49 h 60"/>
                  <a:gd name="T4" fmla="*/ 57 w 58"/>
                  <a:gd name="T5" fmla="*/ 41 h 60"/>
                  <a:gd name="T6" fmla="*/ 51 w 58"/>
                  <a:gd name="T7" fmla="*/ 18 h 60"/>
                  <a:gd name="T8" fmla="*/ 24 w 58"/>
                  <a:gd name="T9" fmla="*/ 3 h 60"/>
                  <a:gd name="T10" fmla="*/ 1 w 58"/>
                  <a:gd name="T11" fmla="*/ 25 h 60"/>
                  <a:gd name="T12" fmla="*/ 4 w 58"/>
                  <a:gd name="T13" fmla="*/ 47 h 60"/>
                  <a:gd name="T14" fmla="*/ 6 w 58"/>
                  <a:gd name="T15" fmla="*/ 54 h 60"/>
                  <a:gd name="T16" fmla="*/ 13 w 58"/>
                  <a:gd name="T17" fmla="*/ 59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60">
                    <a:moveTo>
                      <a:pt x="13" y="59"/>
                    </a:moveTo>
                    <a:cubicBezTo>
                      <a:pt x="52" y="49"/>
                      <a:pt x="52" y="49"/>
                      <a:pt x="52" y="49"/>
                    </a:cubicBezTo>
                    <a:cubicBezTo>
                      <a:pt x="56" y="48"/>
                      <a:pt x="58" y="44"/>
                      <a:pt x="57" y="41"/>
                    </a:cubicBezTo>
                    <a:cubicBezTo>
                      <a:pt x="51" y="18"/>
                      <a:pt x="51" y="18"/>
                      <a:pt x="51" y="18"/>
                    </a:cubicBezTo>
                    <a:cubicBezTo>
                      <a:pt x="51" y="18"/>
                      <a:pt x="45" y="0"/>
                      <a:pt x="24" y="3"/>
                    </a:cubicBezTo>
                    <a:cubicBezTo>
                      <a:pt x="24" y="3"/>
                      <a:pt x="5" y="6"/>
                      <a:pt x="1" y="25"/>
                    </a:cubicBezTo>
                    <a:cubicBezTo>
                      <a:pt x="1" y="25"/>
                      <a:pt x="0" y="33"/>
                      <a:pt x="4" y="47"/>
                    </a:cubicBezTo>
                    <a:cubicBezTo>
                      <a:pt x="6" y="54"/>
                      <a:pt x="6" y="54"/>
                      <a:pt x="6" y="54"/>
                    </a:cubicBezTo>
                    <a:cubicBezTo>
                      <a:pt x="7" y="58"/>
                      <a:pt x="10" y="60"/>
                      <a:pt x="13" y="59"/>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192"/>
              <p:cNvSpPr/>
              <p:nvPr/>
            </p:nvSpPr>
            <p:spPr bwMode="auto">
              <a:xfrm>
                <a:off x="6294438" y="4016375"/>
                <a:ext cx="138113" cy="141288"/>
              </a:xfrm>
              <a:custGeom>
                <a:gdLst>
                  <a:gd name="T0" fmla="*/ 35 w 57"/>
                  <a:gd name="T1" fmla="*/ 57 h 59"/>
                  <a:gd name="T2" fmla="*/ 55 w 57"/>
                  <a:gd name="T3" fmla="*/ 33 h 59"/>
                  <a:gd name="T4" fmla="*/ 53 w 57"/>
                  <a:gd name="T5" fmla="*/ 25 h 59"/>
                  <a:gd name="T6" fmla="*/ 37 w 57"/>
                  <a:gd name="T7" fmla="*/ 11 h 59"/>
                  <a:gd name="T8" fmla="*/ 10 w 57"/>
                  <a:gd name="T9" fmla="*/ 11 h 59"/>
                  <a:gd name="T10" fmla="*/ 8 w 57"/>
                  <a:gd name="T11" fmla="*/ 37 h 59"/>
                  <a:gd name="T12" fmla="*/ 22 w 57"/>
                  <a:gd name="T13" fmla="*/ 52 h 59"/>
                  <a:gd name="T14" fmla="*/ 27 w 57"/>
                  <a:gd name="T15" fmla="*/ 56 h 59"/>
                  <a:gd name="T16" fmla="*/ 35 w 57"/>
                  <a:gd name="T17" fmla="*/ 57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9">
                    <a:moveTo>
                      <a:pt x="35" y="57"/>
                    </a:moveTo>
                    <a:cubicBezTo>
                      <a:pt x="55" y="33"/>
                      <a:pt x="55" y="33"/>
                      <a:pt x="55" y="33"/>
                    </a:cubicBezTo>
                    <a:cubicBezTo>
                      <a:pt x="57" y="30"/>
                      <a:pt x="56" y="27"/>
                      <a:pt x="53" y="25"/>
                    </a:cubicBezTo>
                    <a:cubicBezTo>
                      <a:pt x="37" y="11"/>
                      <a:pt x="37" y="11"/>
                      <a:pt x="37" y="11"/>
                    </a:cubicBezTo>
                    <a:cubicBezTo>
                      <a:pt x="37" y="11"/>
                      <a:pt x="23" y="0"/>
                      <a:pt x="10" y="11"/>
                    </a:cubicBezTo>
                    <a:cubicBezTo>
                      <a:pt x="10" y="11"/>
                      <a:pt x="0" y="21"/>
                      <a:pt x="8" y="37"/>
                    </a:cubicBezTo>
                    <a:cubicBezTo>
                      <a:pt x="8" y="37"/>
                      <a:pt x="11" y="43"/>
                      <a:pt x="22" y="52"/>
                    </a:cubicBezTo>
                    <a:cubicBezTo>
                      <a:pt x="27" y="56"/>
                      <a:pt x="27" y="56"/>
                      <a:pt x="27" y="56"/>
                    </a:cubicBezTo>
                    <a:cubicBezTo>
                      <a:pt x="30" y="58"/>
                      <a:pt x="33" y="59"/>
                      <a:pt x="35"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Freeform 193"/>
              <p:cNvSpPr/>
              <p:nvPr/>
            </p:nvSpPr>
            <p:spPr bwMode="auto">
              <a:xfrm>
                <a:off x="4319588" y="2792413"/>
                <a:ext cx="219075" cy="139700"/>
              </a:xfrm>
              <a:custGeom>
                <a:gdLst>
                  <a:gd name="T0" fmla="*/ 67 w 90"/>
                  <a:gd name="T1" fmla="*/ 0 h 58"/>
                  <a:gd name="T2" fmla="*/ 67 w 90"/>
                  <a:gd name="T3" fmla="*/ 29 h 58"/>
                  <a:gd name="T4" fmla="*/ 50 w 90"/>
                  <a:gd name="T5" fmla="*/ 46 h 58"/>
                  <a:gd name="T6" fmla="*/ 3 w 90"/>
                  <a:gd name="T7" fmla="*/ 46 h 58"/>
                  <a:gd name="T8" fmla="*/ 0 w 90"/>
                  <a:gd name="T9" fmla="*/ 58 h 58"/>
                  <a:gd name="T10" fmla="*/ 88 w 90"/>
                  <a:gd name="T11" fmla="*/ 58 h 58"/>
                  <a:gd name="T12" fmla="*/ 90 w 90"/>
                  <a:gd name="T13" fmla="*/ 46 h 58"/>
                  <a:gd name="T14" fmla="*/ 80 w 90"/>
                  <a:gd name="T15" fmla="*/ 34 h 58"/>
                  <a:gd name="T16" fmla="*/ 80 w 90"/>
                  <a:gd name="T17" fmla="*/ 8 h 58"/>
                  <a:gd name="T18" fmla="*/ 67 w 90"/>
                  <a:gd name="T19"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0" h="57">
                    <a:moveTo>
                      <a:pt x="67" y="0"/>
                    </a:moveTo>
                    <a:cubicBezTo>
                      <a:pt x="67" y="29"/>
                      <a:pt x="67" y="29"/>
                      <a:pt x="67" y="29"/>
                    </a:cubicBezTo>
                    <a:cubicBezTo>
                      <a:pt x="67" y="38"/>
                      <a:pt x="59" y="46"/>
                      <a:pt x="50" y="46"/>
                    </a:cubicBezTo>
                    <a:cubicBezTo>
                      <a:pt x="3" y="46"/>
                      <a:pt x="3" y="46"/>
                      <a:pt x="3" y="46"/>
                    </a:cubicBezTo>
                    <a:cubicBezTo>
                      <a:pt x="0" y="58"/>
                      <a:pt x="0" y="58"/>
                      <a:pt x="0" y="58"/>
                    </a:cubicBezTo>
                    <a:cubicBezTo>
                      <a:pt x="88" y="58"/>
                      <a:pt x="88" y="58"/>
                      <a:pt x="88" y="58"/>
                    </a:cubicBezTo>
                    <a:cubicBezTo>
                      <a:pt x="89" y="54"/>
                      <a:pt x="90" y="50"/>
                      <a:pt x="90" y="46"/>
                    </a:cubicBezTo>
                    <a:cubicBezTo>
                      <a:pt x="84" y="45"/>
                      <a:pt x="80" y="40"/>
                      <a:pt x="80" y="34"/>
                    </a:cubicBezTo>
                    <a:cubicBezTo>
                      <a:pt x="80" y="8"/>
                      <a:pt x="80" y="8"/>
                      <a:pt x="80" y="8"/>
                    </a:cubicBezTo>
                    <a:cubicBezTo>
                      <a:pt x="76" y="5"/>
                      <a:pt x="72" y="2"/>
                      <a:pt x="67"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Freeform 194"/>
              <p:cNvSpPr/>
              <p:nvPr/>
            </p:nvSpPr>
            <p:spPr bwMode="auto">
              <a:xfrm>
                <a:off x="4513263" y="2811463"/>
                <a:ext cx="26988" cy="92075"/>
              </a:xfrm>
              <a:custGeom>
                <a:gdLst>
                  <a:gd name="T0" fmla="*/ 0 w 11"/>
                  <a:gd name="T1" fmla="*/ 0 h 38"/>
                  <a:gd name="T2" fmla="*/ 0 w 11"/>
                  <a:gd name="T3" fmla="*/ 26 h 38"/>
                  <a:gd name="T4" fmla="*/ 10 w 11"/>
                  <a:gd name="T5" fmla="*/ 38 h 38"/>
                  <a:gd name="T6" fmla="*/ 6 w 11"/>
                  <a:gd name="T7" fmla="*/ 8 h 38"/>
                  <a:gd name="T8" fmla="*/ 0 w 11"/>
                  <a:gd name="T9" fmla="*/ 0 h 38"/>
                </a:gdLst>
                <a:cxnLst>
                  <a:cxn ang="0">
                    <a:pos x="T0" y="T1"/>
                  </a:cxn>
                  <a:cxn ang="0">
                    <a:pos x="T2" y="T3"/>
                  </a:cxn>
                  <a:cxn ang="0">
                    <a:pos x="T4" y="T5"/>
                  </a:cxn>
                  <a:cxn ang="0">
                    <a:pos x="T6" y="T7"/>
                  </a:cxn>
                  <a:cxn ang="0">
                    <a:pos x="T8" y="T9"/>
                  </a:cxn>
                </a:cxnLst>
                <a:rect l="0" t="0" r="r" b="b"/>
                <a:pathLst>
                  <a:path w="11" h="38">
                    <a:moveTo>
                      <a:pt x="0" y="0"/>
                    </a:moveTo>
                    <a:cubicBezTo>
                      <a:pt x="0" y="26"/>
                      <a:pt x="0" y="26"/>
                      <a:pt x="0" y="26"/>
                    </a:cubicBezTo>
                    <a:cubicBezTo>
                      <a:pt x="0" y="32"/>
                      <a:pt x="4" y="37"/>
                      <a:pt x="10" y="38"/>
                    </a:cubicBezTo>
                    <a:cubicBezTo>
                      <a:pt x="11" y="27"/>
                      <a:pt x="11" y="15"/>
                      <a:pt x="6" y="8"/>
                    </a:cubicBezTo>
                    <a:cubicBezTo>
                      <a:pt x="5" y="5"/>
                      <a:pt x="2" y="3"/>
                      <a:pt x="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Freeform 195"/>
              <p:cNvSpPr/>
              <p:nvPr/>
            </p:nvSpPr>
            <p:spPr bwMode="auto">
              <a:xfrm>
                <a:off x="3654426" y="2989263"/>
                <a:ext cx="488950" cy="1366838"/>
              </a:xfrm>
              <a:custGeom>
                <a:gdLst>
                  <a:gd name="T0" fmla="*/ 96 w 202"/>
                  <a:gd name="T1" fmla="*/ 0 h 565"/>
                  <a:gd name="T2" fmla="*/ 86 w 202"/>
                  <a:gd name="T3" fmla="*/ 21 h 565"/>
                  <a:gd name="T4" fmla="*/ 16 w 202"/>
                  <a:gd name="T5" fmla="*/ 304 h 565"/>
                  <a:gd name="T6" fmla="*/ 4 w 202"/>
                  <a:gd name="T7" fmla="*/ 369 h 565"/>
                  <a:gd name="T8" fmla="*/ 1 w 202"/>
                  <a:gd name="T9" fmla="*/ 421 h 565"/>
                  <a:gd name="T10" fmla="*/ 10 w 202"/>
                  <a:gd name="T11" fmla="*/ 459 h 565"/>
                  <a:gd name="T12" fmla="*/ 25 w 202"/>
                  <a:gd name="T13" fmla="*/ 486 h 565"/>
                  <a:gd name="T14" fmla="*/ 18 w 202"/>
                  <a:gd name="T15" fmla="*/ 510 h 565"/>
                  <a:gd name="T16" fmla="*/ 202 w 202"/>
                  <a:gd name="T17" fmla="*/ 565 h 565"/>
                  <a:gd name="T18" fmla="*/ 96 w 202"/>
                  <a:gd name="T19" fmla="*/ 338 h 565"/>
                  <a:gd name="T20" fmla="*/ 96 w 202"/>
                  <a:gd name="T21" fmla="*/ 0 h 5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1" h="565">
                    <a:moveTo>
                      <a:pt x="96" y="0"/>
                    </a:moveTo>
                    <a:cubicBezTo>
                      <a:pt x="92" y="5"/>
                      <a:pt x="88" y="12"/>
                      <a:pt x="86" y="21"/>
                    </a:cubicBezTo>
                    <a:cubicBezTo>
                      <a:pt x="16" y="304"/>
                      <a:pt x="16" y="304"/>
                      <a:pt x="16" y="304"/>
                    </a:cubicBezTo>
                    <a:cubicBezTo>
                      <a:pt x="4" y="369"/>
                      <a:pt x="4" y="369"/>
                      <a:pt x="4" y="369"/>
                    </a:cubicBezTo>
                    <a:cubicBezTo>
                      <a:pt x="1" y="386"/>
                      <a:pt x="0" y="403"/>
                      <a:pt x="1" y="421"/>
                    </a:cubicBezTo>
                    <a:cubicBezTo>
                      <a:pt x="2" y="433"/>
                      <a:pt x="5" y="447"/>
                      <a:pt x="10" y="459"/>
                    </a:cubicBezTo>
                    <a:cubicBezTo>
                      <a:pt x="10" y="459"/>
                      <a:pt x="19" y="484"/>
                      <a:pt x="25" y="486"/>
                    </a:cubicBezTo>
                    <a:cubicBezTo>
                      <a:pt x="18" y="510"/>
                      <a:pt x="18" y="510"/>
                      <a:pt x="18" y="510"/>
                    </a:cubicBezTo>
                    <a:cubicBezTo>
                      <a:pt x="202" y="565"/>
                      <a:pt x="202" y="565"/>
                      <a:pt x="202" y="565"/>
                    </a:cubicBezTo>
                    <a:cubicBezTo>
                      <a:pt x="137" y="511"/>
                      <a:pt x="96" y="429"/>
                      <a:pt x="96" y="338"/>
                    </a:cubicBezTo>
                    <a:cubicBezTo>
                      <a:pt x="96" y="0"/>
                      <a:pt x="96" y="0"/>
                      <a:pt x="9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196"/>
              <p:cNvSpPr/>
              <p:nvPr/>
            </p:nvSpPr>
            <p:spPr bwMode="auto">
              <a:xfrm>
                <a:off x="3886201" y="2949575"/>
                <a:ext cx="1003300" cy="1427163"/>
              </a:xfrm>
              <a:custGeom>
                <a:gdLst>
                  <a:gd name="T0" fmla="*/ 86 w 414"/>
                  <a:gd name="T1" fmla="*/ 0 h 590"/>
                  <a:gd name="T2" fmla="*/ 20 w 414"/>
                  <a:gd name="T3" fmla="*/ 216 h 590"/>
                  <a:gd name="T4" fmla="*/ 58 w 414"/>
                  <a:gd name="T5" fmla="*/ 57 h 590"/>
                  <a:gd name="T6" fmla="*/ 50 w 414"/>
                  <a:gd name="T7" fmla="*/ 10 h 590"/>
                  <a:gd name="T8" fmla="*/ 35 w 414"/>
                  <a:gd name="T9" fmla="*/ 3 h 590"/>
                  <a:gd name="T10" fmla="*/ 28 w 414"/>
                  <a:gd name="T11" fmla="*/ 3 h 590"/>
                  <a:gd name="T12" fmla="*/ 0 w 414"/>
                  <a:gd name="T13" fmla="*/ 17 h 590"/>
                  <a:gd name="T14" fmla="*/ 0 w 414"/>
                  <a:gd name="T15" fmla="*/ 355 h 590"/>
                  <a:gd name="T16" fmla="*/ 106 w 414"/>
                  <a:gd name="T17" fmla="*/ 582 h 590"/>
                  <a:gd name="T18" fmla="*/ 132 w 414"/>
                  <a:gd name="T19" fmla="*/ 590 h 590"/>
                  <a:gd name="T20" fmla="*/ 137 w 414"/>
                  <a:gd name="T21" fmla="*/ 571 h 590"/>
                  <a:gd name="T22" fmla="*/ 139 w 414"/>
                  <a:gd name="T23" fmla="*/ 571 h 590"/>
                  <a:gd name="T24" fmla="*/ 205 w 414"/>
                  <a:gd name="T25" fmla="*/ 551 h 590"/>
                  <a:gd name="T26" fmla="*/ 403 w 414"/>
                  <a:gd name="T27" fmla="*/ 342 h 590"/>
                  <a:gd name="T28" fmla="*/ 367 w 414"/>
                  <a:gd name="T29" fmla="*/ 289 h 590"/>
                  <a:gd name="T30" fmla="*/ 357 w 414"/>
                  <a:gd name="T31" fmla="*/ 290 h 590"/>
                  <a:gd name="T32" fmla="*/ 354 w 414"/>
                  <a:gd name="T33" fmla="*/ 289 h 590"/>
                  <a:gd name="T34" fmla="*/ 331 w 414"/>
                  <a:gd name="T35" fmla="*/ 300 h 590"/>
                  <a:gd name="T36" fmla="*/ 262 w 414"/>
                  <a:gd name="T37" fmla="*/ 366 h 590"/>
                  <a:gd name="T38" fmla="*/ 309 w 414"/>
                  <a:gd name="T39" fmla="*/ 195 h 590"/>
                  <a:gd name="T40" fmla="*/ 221 w 414"/>
                  <a:gd name="T41" fmla="*/ 195 h 590"/>
                  <a:gd name="T42" fmla="*/ 195 w 414"/>
                  <a:gd name="T43" fmla="*/ 276 h 590"/>
                  <a:gd name="T44" fmla="*/ 216 w 414"/>
                  <a:gd name="T45" fmla="*/ 195 h 590"/>
                  <a:gd name="T46" fmla="*/ 197 w 414"/>
                  <a:gd name="T47" fmla="*/ 195 h 590"/>
                  <a:gd name="T48" fmla="*/ 127 w 414"/>
                  <a:gd name="T49" fmla="*/ 170 h 590"/>
                  <a:gd name="T50" fmla="*/ 111 w 414"/>
                  <a:gd name="T51" fmla="*/ 227 h 590"/>
                  <a:gd name="T52" fmla="*/ 125 w 414"/>
                  <a:gd name="T53" fmla="*/ 168 h 590"/>
                  <a:gd name="T54" fmla="*/ 122 w 414"/>
                  <a:gd name="T55" fmla="*/ 165 h 590"/>
                  <a:gd name="T56" fmla="*/ 112 w 414"/>
                  <a:gd name="T57" fmla="*/ 156 h 590"/>
                  <a:gd name="T58" fmla="*/ 86 w 414"/>
                  <a:gd name="T59" fmla="*/ 83 h 590"/>
                  <a:gd name="T60" fmla="*/ 86 w 414"/>
                  <a:gd name="T61" fmla="*/ 0 h 5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2" h="590">
                    <a:moveTo>
                      <a:pt x="86" y="0"/>
                    </a:moveTo>
                    <a:cubicBezTo>
                      <a:pt x="20" y="216"/>
                      <a:pt x="20" y="216"/>
                      <a:pt x="20" y="216"/>
                    </a:cubicBezTo>
                    <a:cubicBezTo>
                      <a:pt x="58" y="57"/>
                      <a:pt x="58" y="57"/>
                      <a:pt x="58" y="57"/>
                    </a:cubicBezTo>
                    <a:cubicBezTo>
                      <a:pt x="62" y="41"/>
                      <a:pt x="62" y="21"/>
                      <a:pt x="50" y="10"/>
                    </a:cubicBezTo>
                    <a:cubicBezTo>
                      <a:pt x="46" y="7"/>
                      <a:pt x="41" y="4"/>
                      <a:pt x="35" y="3"/>
                    </a:cubicBezTo>
                    <a:cubicBezTo>
                      <a:pt x="35" y="3"/>
                      <a:pt x="32" y="3"/>
                      <a:pt x="28" y="3"/>
                    </a:cubicBezTo>
                    <a:cubicBezTo>
                      <a:pt x="21" y="3"/>
                      <a:pt x="9" y="5"/>
                      <a:pt x="0" y="17"/>
                    </a:cubicBezTo>
                    <a:cubicBezTo>
                      <a:pt x="0" y="355"/>
                      <a:pt x="0" y="355"/>
                      <a:pt x="0" y="355"/>
                    </a:cubicBezTo>
                    <a:cubicBezTo>
                      <a:pt x="0" y="446"/>
                      <a:pt x="41" y="528"/>
                      <a:pt x="106" y="582"/>
                    </a:cubicBezTo>
                    <a:cubicBezTo>
                      <a:pt x="132" y="590"/>
                      <a:pt x="132" y="590"/>
                      <a:pt x="132" y="590"/>
                    </a:cubicBezTo>
                    <a:cubicBezTo>
                      <a:pt x="137" y="571"/>
                      <a:pt x="137" y="571"/>
                      <a:pt x="137" y="571"/>
                    </a:cubicBezTo>
                    <a:cubicBezTo>
                      <a:pt x="137" y="571"/>
                      <a:pt x="137" y="571"/>
                      <a:pt x="139" y="571"/>
                    </a:cubicBezTo>
                    <a:cubicBezTo>
                      <a:pt x="149" y="571"/>
                      <a:pt x="188" y="570"/>
                      <a:pt x="205" y="551"/>
                    </a:cubicBezTo>
                    <a:cubicBezTo>
                      <a:pt x="205" y="551"/>
                      <a:pt x="377" y="374"/>
                      <a:pt x="403" y="342"/>
                    </a:cubicBezTo>
                    <a:cubicBezTo>
                      <a:pt x="403" y="342"/>
                      <a:pt x="414" y="289"/>
                      <a:pt x="367" y="289"/>
                    </a:cubicBezTo>
                    <a:cubicBezTo>
                      <a:pt x="364" y="289"/>
                      <a:pt x="360" y="289"/>
                      <a:pt x="357" y="290"/>
                    </a:cubicBezTo>
                    <a:cubicBezTo>
                      <a:pt x="357" y="290"/>
                      <a:pt x="356" y="289"/>
                      <a:pt x="354" y="289"/>
                    </a:cubicBezTo>
                    <a:cubicBezTo>
                      <a:pt x="350" y="289"/>
                      <a:pt x="341" y="291"/>
                      <a:pt x="331" y="300"/>
                    </a:cubicBezTo>
                    <a:cubicBezTo>
                      <a:pt x="262" y="366"/>
                      <a:pt x="262" y="366"/>
                      <a:pt x="262" y="366"/>
                    </a:cubicBezTo>
                    <a:cubicBezTo>
                      <a:pt x="309" y="195"/>
                      <a:pt x="309" y="195"/>
                      <a:pt x="309" y="195"/>
                    </a:cubicBezTo>
                    <a:cubicBezTo>
                      <a:pt x="221" y="195"/>
                      <a:pt x="221" y="195"/>
                      <a:pt x="221" y="195"/>
                    </a:cubicBezTo>
                    <a:cubicBezTo>
                      <a:pt x="195" y="276"/>
                      <a:pt x="195" y="276"/>
                      <a:pt x="195" y="276"/>
                    </a:cubicBezTo>
                    <a:cubicBezTo>
                      <a:pt x="216" y="195"/>
                      <a:pt x="216" y="195"/>
                      <a:pt x="216" y="195"/>
                    </a:cubicBezTo>
                    <a:cubicBezTo>
                      <a:pt x="197" y="195"/>
                      <a:pt x="197" y="195"/>
                      <a:pt x="197" y="195"/>
                    </a:cubicBezTo>
                    <a:cubicBezTo>
                      <a:pt x="171" y="195"/>
                      <a:pt x="146" y="185"/>
                      <a:pt x="127" y="170"/>
                    </a:cubicBezTo>
                    <a:cubicBezTo>
                      <a:pt x="111" y="227"/>
                      <a:pt x="111" y="227"/>
                      <a:pt x="111" y="227"/>
                    </a:cubicBezTo>
                    <a:cubicBezTo>
                      <a:pt x="125" y="168"/>
                      <a:pt x="125" y="168"/>
                      <a:pt x="125" y="168"/>
                    </a:cubicBezTo>
                    <a:cubicBezTo>
                      <a:pt x="124" y="167"/>
                      <a:pt x="123" y="166"/>
                      <a:pt x="122" y="165"/>
                    </a:cubicBezTo>
                    <a:cubicBezTo>
                      <a:pt x="117" y="164"/>
                      <a:pt x="114" y="160"/>
                      <a:pt x="112" y="156"/>
                    </a:cubicBezTo>
                    <a:cubicBezTo>
                      <a:pt x="96" y="136"/>
                      <a:pt x="86" y="111"/>
                      <a:pt x="86" y="83"/>
                    </a:cubicBezTo>
                    <a:cubicBezTo>
                      <a:pt x="86" y="0"/>
                      <a:pt x="86" y="0"/>
                      <a:pt x="86"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197"/>
              <p:cNvSpPr>
                <a:spLocks noEditPoints="1"/>
              </p:cNvSpPr>
              <p:nvPr/>
            </p:nvSpPr>
            <p:spPr bwMode="auto">
              <a:xfrm>
                <a:off x="4094163" y="2811463"/>
                <a:ext cx="625475" cy="609600"/>
              </a:xfrm>
              <a:custGeom>
                <a:gdLst>
                  <a:gd name="T0" fmla="*/ 39 w 258"/>
                  <a:gd name="T1" fmla="*/ 225 h 252"/>
                  <a:gd name="T2" fmla="*/ 36 w 258"/>
                  <a:gd name="T3" fmla="*/ 222 h 252"/>
                  <a:gd name="T4" fmla="*/ 71 w 258"/>
                  <a:gd name="T5" fmla="*/ 126 h 252"/>
                  <a:gd name="T6" fmla="*/ 83 w 258"/>
                  <a:gd name="T7" fmla="*/ 138 h 252"/>
                  <a:gd name="T8" fmla="*/ 97 w 258"/>
                  <a:gd name="T9" fmla="*/ 209 h 252"/>
                  <a:gd name="T10" fmla="*/ 42 w 258"/>
                  <a:gd name="T11" fmla="*/ 223 h 252"/>
                  <a:gd name="T12" fmla="*/ 111 w 258"/>
                  <a:gd name="T13" fmla="*/ 252 h 252"/>
                  <a:gd name="T14" fmla="*/ 137 w 258"/>
                  <a:gd name="T15" fmla="*/ 223 h 252"/>
                  <a:gd name="T16" fmla="*/ 112 w 258"/>
                  <a:gd name="T17" fmla="*/ 209 h 252"/>
                  <a:gd name="T18" fmla="*/ 125 w 258"/>
                  <a:gd name="T19" fmla="*/ 138 h 252"/>
                  <a:gd name="T20" fmla="*/ 162 w 258"/>
                  <a:gd name="T21" fmla="*/ 126 h 252"/>
                  <a:gd name="T22" fmla="*/ 204 w 258"/>
                  <a:gd name="T23" fmla="*/ 64 h 252"/>
                  <a:gd name="T24" fmla="*/ 204 w 258"/>
                  <a:gd name="T25" fmla="*/ 70 h 252"/>
                  <a:gd name="T26" fmla="*/ 184 w 258"/>
                  <a:gd name="T27" fmla="*/ 126 h 252"/>
                  <a:gd name="T28" fmla="*/ 171 w 258"/>
                  <a:gd name="T29" fmla="*/ 138 h 252"/>
                  <a:gd name="T30" fmla="*/ 182 w 258"/>
                  <a:gd name="T31" fmla="*/ 209 h 252"/>
                  <a:gd name="T32" fmla="*/ 144 w 258"/>
                  <a:gd name="T33" fmla="*/ 223 h 252"/>
                  <a:gd name="T34" fmla="*/ 223 w 258"/>
                  <a:gd name="T35" fmla="*/ 252 h 252"/>
                  <a:gd name="T36" fmla="*/ 208 w 258"/>
                  <a:gd name="T37" fmla="*/ 223 h 252"/>
                  <a:gd name="T38" fmla="*/ 195 w 258"/>
                  <a:gd name="T39" fmla="*/ 151 h 252"/>
                  <a:gd name="T40" fmla="*/ 252 w 258"/>
                  <a:gd name="T41" fmla="*/ 138 h 252"/>
                  <a:gd name="T42" fmla="*/ 258 w 258"/>
                  <a:gd name="T43" fmla="*/ 126 h 252"/>
                  <a:gd name="T44" fmla="*/ 217 w 258"/>
                  <a:gd name="T45" fmla="*/ 113 h 252"/>
                  <a:gd name="T46" fmla="*/ 217 w 258"/>
                  <a:gd name="T47" fmla="*/ 59 h 252"/>
                  <a:gd name="T48" fmla="*/ 15 w 258"/>
                  <a:gd name="T49" fmla="*/ 14 h 252"/>
                  <a:gd name="T50" fmla="*/ 0 w 258"/>
                  <a:gd name="T51" fmla="*/ 57 h 252"/>
                  <a:gd name="T52" fmla="*/ 26 w 258"/>
                  <a:gd name="T53" fmla="*/ 213 h 252"/>
                  <a:gd name="T54" fmla="*/ 26 w 258"/>
                  <a:gd name="T55" fmla="*/ 151 h 252"/>
                  <a:gd name="T56" fmla="*/ 59 w 258"/>
                  <a:gd name="T57" fmla="*/ 138 h 252"/>
                  <a:gd name="T58" fmla="*/ 45 w 258"/>
                  <a:gd name="T59" fmla="*/ 126 h 252"/>
                  <a:gd name="T60" fmla="*/ 25 w 258"/>
                  <a:gd name="T61" fmla="*/ 70 h 252"/>
                  <a:gd name="T62" fmla="*/ 79 w 258"/>
                  <a:gd name="T63" fmla="*/ 50 h 252"/>
                  <a:gd name="T64" fmla="*/ 43 w 258"/>
                  <a:gd name="T65" fmla="*/ 38 h 252"/>
                  <a:gd name="T66" fmla="*/ 26 w 258"/>
                  <a:gd name="T6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8" h="251">
                    <a:moveTo>
                      <a:pt x="36" y="222"/>
                    </a:moveTo>
                    <a:cubicBezTo>
                      <a:pt x="37" y="223"/>
                      <a:pt x="38" y="224"/>
                      <a:pt x="39" y="225"/>
                    </a:cubicBezTo>
                    <a:cubicBezTo>
                      <a:pt x="39" y="223"/>
                      <a:pt x="39" y="223"/>
                      <a:pt x="39" y="223"/>
                    </a:cubicBezTo>
                    <a:cubicBezTo>
                      <a:pt x="38" y="223"/>
                      <a:pt x="37" y="223"/>
                      <a:pt x="36" y="222"/>
                    </a:cubicBezTo>
                    <a:moveTo>
                      <a:pt x="162" y="126"/>
                    </a:moveTo>
                    <a:cubicBezTo>
                      <a:pt x="71" y="126"/>
                      <a:pt x="71" y="126"/>
                      <a:pt x="71" y="126"/>
                    </a:cubicBezTo>
                    <a:cubicBezTo>
                      <a:pt x="67" y="138"/>
                      <a:pt x="67" y="138"/>
                      <a:pt x="67" y="138"/>
                    </a:cubicBezTo>
                    <a:cubicBezTo>
                      <a:pt x="83" y="138"/>
                      <a:pt x="83" y="138"/>
                      <a:pt x="83" y="138"/>
                    </a:cubicBezTo>
                    <a:cubicBezTo>
                      <a:pt x="91" y="138"/>
                      <a:pt x="97" y="144"/>
                      <a:pt x="97" y="151"/>
                    </a:cubicBezTo>
                    <a:cubicBezTo>
                      <a:pt x="97" y="209"/>
                      <a:pt x="97" y="209"/>
                      <a:pt x="97" y="209"/>
                    </a:cubicBezTo>
                    <a:cubicBezTo>
                      <a:pt x="97" y="217"/>
                      <a:pt x="91" y="223"/>
                      <a:pt x="83" y="223"/>
                    </a:cubicBezTo>
                    <a:cubicBezTo>
                      <a:pt x="42" y="223"/>
                      <a:pt x="42" y="223"/>
                      <a:pt x="42" y="223"/>
                    </a:cubicBezTo>
                    <a:cubicBezTo>
                      <a:pt x="41" y="227"/>
                      <a:pt x="41" y="227"/>
                      <a:pt x="41" y="227"/>
                    </a:cubicBezTo>
                    <a:cubicBezTo>
                      <a:pt x="60" y="242"/>
                      <a:pt x="85" y="252"/>
                      <a:pt x="111" y="252"/>
                    </a:cubicBezTo>
                    <a:cubicBezTo>
                      <a:pt x="130" y="252"/>
                      <a:pt x="130" y="252"/>
                      <a:pt x="130" y="252"/>
                    </a:cubicBezTo>
                    <a:cubicBezTo>
                      <a:pt x="137" y="223"/>
                      <a:pt x="137" y="223"/>
                      <a:pt x="137" y="223"/>
                    </a:cubicBezTo>
                    <a:cubicBezTo>
                      <a:pt x="125" y="223"/>
                      <a:pt x="125" y="223"/>
                      <a:pt x="125" y="223"/>
                    </a:cubicBezTo>
                    <a:cubicBezTo>
                      <a:pt x="118" y="223"/>
                      <a:pt x="112" y="217"/>
                      <a:pt x="112" y="209"/>
                    </a:cubicBezTo>
                    <a:cubicBezTo>
                      <a:pt x="112" y="151"/>
                      <a:pt x="112" y="151"/>
                      <a:pt x="112" y="151"/>
                    </a:cubicBezTo>
                    <a:cubicBezTo>
                      <a:pt x="112" y="144"/>
                      <a:pt x="118" y="138"/>
                      <a:pt x="125" y="138"/>
                    </a:cubicBezTo>
                    <a:cubicBezTo>
                      <a:pt x="159" y="138"/>
                      <a:pt x="159" y="138"/>
                      <a:pt x="159" y="138"/>
                    </a:cubicBezTo>
                    <a:cubicBezTo>
                      <a:pt x="162" y="126"/>
                      <a:pt x="162" y="126"/>
                      <a:pt x="162" y="126"/>
                    </a:cubicBezTo>
                    <a:moveTo>
                      <a:pt x="217" y="59"/>
                    </a:moveTo>
                    <a:cubicBezTo>
                      <a:pt x="213" y="59"/>
                      <a:pt x="209" y="61"/>
                      <a:pt x="204" y="64"/>
                    </a:cubicBezTo>
                    <a:cubicBezTo>
                      <a:pt x="203" y="64"/>
                      <a:pt x="203" y="64"/>
                      <a:pt x="203" y="64"/>
                    </a:cubicBezTo>
                    <a:cubicBezTo>
                      <a:pt x="203" y="66"/>
                      <a:pt x="204" y="68"/>
                      <a:pt x="204" y="70"/>
                    </a:cubicBezTo>
                    <a:cubicBezTo>
                      <a:pt x="204" y="106"/>
                      <a:pt x="204" y="106"/>
                      <a:pt x="204" y="106"/>
                    </a:cubicBezTo>
                    <a:cubicBezTo>
                      <a:pt x="204" y="117"/>
                      <a:pt x="195" y="126"/>
                      <a:pt x="184" y="126"/>
                    </a:cubicBezTo>
                    <a:cubicBezTo>
                      <a:pt x="175" y="126"/>
                      <a:pt x="175" y="126"/>
                      <a:pt x="175" y="126"/>
                    </a:cubicBezTo>
                    <a:cubicBezTo>
                      <a:pt x="171" y="138"/>
                      <a:pt x="171" y="138"/>
                      <a:pt x="171" y="138"/>
                    </a:cubicBezTo>
                    <a:cubicBezTo>
                      <a:pt x="177" y="139"/>
                      <a:pt x="182" y="144"/>
                      <a:pt x="182" y="151"/>
                    </a:cubicBezTo>
                    <a:cubicBezTo>
                      <a:pt x="182" y="209"/>
                      <a:pt x="182" y="209"/>
                      <a:pt x="182" y="209"/>
                    </a:cubicBezTo>
                    <a:cubicBezTo>
                      <a:pt x="182" y="217"/>
                      <a:pt x="176" y="223"/>
                      <a:pt x="169" y="223"/>
                    </a:cubicBezTo>
                    <a:cubicBezTo>
                      <a:pt x="144" y="223"/>
                      <a:pt x="144" y="223"/>
                      <a:pt x="144" y="223"/>
                    </a:cubicBezTo>
                    <a:cubicBezTo>
                      <a:pt x="135" y="252"/>
                      <a:pt x="135" y="252"/>
                      <a:pt x="135" y="252"/>
                    </a:cubicBezTo>
                    <a:cubicBezTo>
                      <a:pt x="223" y="252"/>
                      <a:pt x="223" y="252"/>
                      <a:pt x="223" y="252"/>
                    </a:cubicBezTo>
                    <a:cubicBezTo>
                      <a:pt x="231" y="223"/>
                      <a:pt x="231" y="223"/>
                      <a:pt x="231" y="223"/>
                    </a:cubicBezTo>
                    <a:cubicBezTo>
                      <a:pt x="208" y="223"/>
                      <a:pt x="208" y="223"/>
                      <a:pt x="208" y="223"/>
                    </a:cubicBezTo>
                    <a:cubicBezTo>
                      <a:pt x="201" y="223"/>
                      <a:pt x="195" y="217"/>
                      <a:pt x="195" y="209"/>
                    </a:cubicBezTo>
                    <a:cubicBezTo>
                      <a:pt x="195" y="151"/>
                      <a:pt x="195" y="151"/>
                      <a:pt x="195" y="151"/>
                    </a:cubicBezTo>
                    <a:cubicBezTo>
                      <a:pt x="195" y="144"/>
                      <a:pt x="201" y="138"/>
                      <a:pt x="208" y="138"/>
                    </a:cubicBezTo>
                    <a:cubicBezTo>
                      <a:pt x="252" y="138"/>
                      <a:pt x="252" y="138"/>
                      <a:pt x="252" y="138"/>
                    </a:cubicBezTo>
                    <a:cubicBezTo>
                      <a:pt x="253" y="138"/>
                      <a:pt x="254" y="138"/>
                      <a:pt x="255" y="138"/>
                    </a:cubicBezTo>
                    <a:cubicBezTo>
                      <a:pt x="258" y="126"/>
                      <a:pt x="258" y="126"/>
                      <a:pt x="258" y="126"/>
                    </a:cubicBezTo>
                    <a:cubicBezTo>
                      <a:pt x="229" y="126"/>
                      <a:pt x="229" y="126"/>
                      <a:pt x="229" y="126"/>
                    </a:cubicBezTo>
                    <a:cubicBezTo>
                      <a:pt x="222" y="126"/>
                      <a:pt x="217" y="120"/>
                      <a:pt x="217" y="113"/>
                    </a:cubicBezTo>
                    <a:cubicBezTo>
                      <a:pt x="217" y="63"/>
                      <a:pt x="217" y="63"/>
                      <a:pt x="217" y="63"/>
                    </a:cubicBezTo>
                    <a:cubicBezTo>
                      <a:pt x="217" y="61"/>
                      <a:pt x="217" y="60"/>
                      <a:pt x="217" y="59"/>
                    </a:cubicBezTo>
                    <a:moveTo>
                      <a:pt x="26" y="0"/>
                    </a:moveTo>
                    <a:cubicBezTo>
                      <a:pt x="22" y="3"/>
                      <a:pt x="19" y="8"/>
                      <a:pt x="15" y="14"/>
                    </a:cubicBezTo>
                    <a:cubicBezTo>
                      <a:pt x="12" y="19"/>
                      <a:pt x="6" y="35"/>
                      <a:pt x="4" y="41"/>
                    </a:cubicBezTo>
                    <a:cubicBezTo>
                      <a:pt x="0" y="57"/>
                      <a:pt x="0" y="57"/>
                      <a:pt x="0" y="57"/>
                    </a:cubicBezTo>
                    <a:cubicBezTo>
                      <a:pt x="0" y="140"/>
                      <a:pt x="0" y="140"/>
                      <a:pt x="0" y="140"/>
                    </a:cubicBezTo>
                    <a:cubicBezTo>
                      <a:pt x="0" y="168"/>
                      <a:pt x="10" y="193"/>
                      <a:pt x="26" y="213"/>
                    </a:cubicBezTo>
                    <a:cubicBezTo>
                      <a:pt x="26" y="212"/>
                      <a:pt x="26" y="211"/>
                      <a:pt x="26" y="209"/>
                    </a:cubicBezTo>
                    <a:cubicBezTo>
                      <a:pt x="26" y="151"/>
                      <a:pt x="26" y="151"/>
                      <a:pt x="26" y="151"/>
                    </a:cubicBezTo>
                    <a:cubicBezTo>
                      <a:pt x="26" y="144"/>
                      <a:pt x="32" y="138"/>
                      <a:pt x="39" y="138"/>
                    </a:cubicBezTo>
                    <a:cubicBezTo>
                      <a:pt x="59" y="138"/>
                      <a:pt x="59" y="138"/>
                      <a:pt x="59" y="138"/>
                    </a:cubicBezTo>
                    <a:cubicBezTo>
                      <a:pt x="62" y="126"/>
                      <a:pt x="62" y="126"/>
                      <a:pt x="62" y="126"/>
                    </a:cubicBezTo>
                    <a:cubicBezTo>
                      <a:pt x="45" y="126"/>
                      <a:pt x="45" y="126"/>
                      <a:pt x="45" y="126"/>
                    </a:cubicBezTo>
                    <a:cubicBezTo>
                      <a:pt x="34" y="126"/>
                      <a:pt x="25" y="117"/>
                      <a:pt x="25" y="106"/>
                    </a:cubicBezTo>
                    <a:cubicBezTo>
                      <a:pt x="25" y="70"/>
                      <a:pt x="25" y="70"/>
                      <a:pt x="25" y="70"/>
                    </a:cubicBezTo>
                    <a:cubicBezTo>
                      <a:pt x="25" y="59"/>
                      <a:pt x="34" y="50"/>
                      <a:pt x="45" y="50"/>
                    </a:cubicBezTo>
                    <a:cubicBezTo>
                      <a:pt x="79" y="50"/>
                      <a:pt x="79" y="50"/>
                      <a:pt x="79" y="50"/>
                    </a:cubicBezTo>
                    <a:cubicBezTo>
                      <a:pt x="80" y="46"/>
                      <a:pt x="80" y="42"/>
                      <a:pt x="80" y="38"/>
                    </a:cubicBezTo>
                    <a:cubicBezTo>
                      <a:pt x="43" y="38"/>
                      <a:pt x="43" y="38"/>
                      <a:pt x="43" y="38"/>
                    </a:cubicBezTo>
                    <a:cubicBezTo>
                      <a:pt x="34" y="38"/>
                      <a:pt x="26" y="30"/>
                      <a:pt x="26" y="21"/>
                    </a:cubicBezTo>
                    <a:cubicBezTo>
                      <a:pt x="26" y="0"/>
                      <a:pt x="26" y="0"/>
                      <a:pt x="26"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Freeform 198"/>
              <p:cNvSpPr/>
              <p:nvPr/>
            </p:nvSpPr>
            <p:spPr bwMode="auto">
              <a:xfrm>
                <a:off x="4621213" y="2951163"/>
                <a:ext cx="107950" cy="165100"/>
              </a:xfrm>
              <a:custGeom>
                <a:gdLst>
                  <a:gd name="T0" fmla="*/ 5 w 45"/>
                  <a:gd name="T1" fmla="*/ 0 h 68"/>
                  <a:gd name="T2" fmla="*/ 0 w 45"/>
                  <a:gd name="T3" fmla="*/ 1 h 68"/>
                  <a:gd name="T4" fmla="*/ 0 w 45"/>
                  <a:gd name="T5" fmla="*/ 5 h 68"/>
                  <a:gd name="T6" fmla="*/ 0 w 45"/>
                  <a:gd name="T7" fmla="*/ 55 h 68"/>
                  <a:gd name="T8" fmla="*/ 12 w 45"/>
                  <a:gd name="T9" fmla="*/ 68 h 68"/>
                  <a:gd name="T10" fmla="*/ 41 w 45"/>
                  <a:gd name="T11" fmla="*/ 68 h 68"/>
                  <a:gd name="T12" fmla="*/ 42 w 45"/>
                  <a:gd name="T13" fmla="*/ 64 h 68"/>
                  <a:gd name="T14" fmla="*/ 43 w 45"/>
                  <a:gd name="T15" fmla="*/ 34 h 68"/>
                  <a:gd name="T16" fmla="*/ 11 w 45"/>
                  <a:gd name="T17" fmla="*/ 1 h 68"/>
                  <a:gd name="T18" fmla="*/ 5 w 45"/>
                  <a:gd name="T19" fmla="*/ 0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68">
                    <a:moveTo>
                      <a:pt x="5" y="0"/>
                    </a:moveTo>
                    <a:cubicBezTo>
                      <a:pt x="4" y="0"/>
                      <a:pt x="2" y="0"/>
                      <a:pt x="0" y="1"/>
                    </a:cubicBezTo>
                    <a:cubicBezTo>
                      <a:pt x="0" y="2"/>
                      <a:pt x="0" y="3"/>
                      <a:pt x="0" y="5"/>
                    </a:cubicBezTo>
                    <a:cubicBezTo>
                      <a:pt x="0" y="55"/>
                      <a:pt x="0" y="55"/>
                      <a:pt x="0" y="55"/>
                    </a:cubicBezTo>
                    <a:cubicBezTo>
                      <a:pt x="0" y="62"/>
                      <a:pt x="5" y="68"/>
                      <a:pt x="12" y="68"/>
                    </a:cubicBezTo>
                    <a:cubicBezTo>
                      <a:pt x="41" y="68"/>
                      <a:pt x="41" y="68"/>
                      <a:pt x="41" y="68"/>
                    </a:cubicBezTo>
                    <a:cubicBezTo>
                      <a:pt x="42" y="64"/>
                      <a:pt x="42" y="64"/>
                      <a:pt x="42" y="64"/>
                    </a:cubicBezTo>
                    <a:cubicBezTo>
                      <a:pt x="45" y="54"/>
                      <a:pt x="45" y="44"/>
                      <a:pt x="43" y="34"/>
                    </a:cubicBezTo>
                    <a:cubicBezTo>
                      <a:pt x="40" y="21"/>
                      <a:pt x="32" y="7"/>
                      <a:pt x="11" y="1"/>
                    </a:cubicBezTo>
                    <a:cubicBezTo>
                      <a:pt x="11" y="1"/>
                      <a:pt x="9" y="0"/>
                      <a:pt x="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Freeform 199"/>
              <p:cNvSpPr>
                <a:spLocks noEditPoints="1"/>
              </p:cNvSpPr>
              <p:nvPr/>
            </p:nvSpPr>
            <p:spPr bwMode="auto">
              <a:xfrm>
                <a:off x="4157663" y="3144838"/>
                <a:ext cx="173038" cy="206375"/>
              </a:xfrm>
              <a:custGeom>
                <a:gdLst>
                  <a:gd name="T0" fmla="*/ 33 w 71"/>
                  <a:gd name="T1" fmla="*/ 0 h 85"/>
                  <a:gd name="T2" fmla="*/ 13 w 71"/>
                  <a:gd name="T3" fmla="*/ 0 h 85"/>
                  <a:gd name="T4" fmla="*/ 0 w 71"/>
                  <a:gd name="T5" fmla="*/ 13 h 85"/>
                  <a:gd name="T6" fmla="*/ 0 w 71"/>
                  <a:gd name="T7" fmla="*/ 71 h 85"/>
                  <a:gd name="T8" fmla="*/ 0 w 71"/>
                  <a:gd name="T9" fmla="*/ 75 h 85"/>
                  <a:gd name="T10" fmla="*/ 10 w 71"/>
                  <a:gd name="T11" fmla="*/ 84 h 85"/>
                  <a:gd name="T12" fmla="*/ 13 w 71"/>
                  <a:gd name="T13" fmla="*/ 85 h 85"/>
                  <a:gd name="T14" fmla="*/ 33 w 71"/>
                  <a:gd name="T15" fmla="*/ 0 h 85"/>
                  <a:gd name="T16" fmla="*/ 57 w 71"/>
                  <a:gd name="T17" fmla="*/ 0 h 85"/>
                  <a:gd name="T18" fmla="*/ 41 w 71"/>
                  <a:gd name="T19" fmla="*/ 0 h 85"/>
                  <a:gd name="T20" fmla="*/ 16 w 71"/>
                  <a:gd name="T21" fmla="*/ 85 h 85"/>
                  <a:gd name="T22" fmla="*/ 57 w 71"/>
                  <a:gd name="T23" fmla="*/ 85 h 85"/>
                  <a:gd name="T24" fmla="*/ 71 w 71"/>
                  <a:gd name="T25" fmla="*/ 71 h 85"/>
                  <a:gd name="T26" fmla="*/ 71 w 71"/>
                  <a:gd name="T27" fmla="*/ 13 h 85"/>
                  <a:gd name="T28" fmla="*/ 57 w 71"/>
                  <a:gd name="T2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1" h="85">
                    <a:moveTo>
                      <a:pt x="33" y="0"/>
                    </a:moveTo>
                    <a:cubicBezTo>
                      <a:pt x="13" y="0"/>
                      <a:pt x="13" y="0"/>
                      <a:pt x="13" y="0"/>
                    </a:cubicBezTo>
                    <a:cubicBezTo>
                      <a:pt x="6" y="0"/>
                      <a:pt x="0" y="6"/>
                      <a:pt x="0" y="13"/>
                    </a:cubicBezTo>
                    <a:cubicBezTo>
                      <a:pt x="0" y="71"/>
                      <a:pt x="0" y="71"/>
                      <a:pt x="0" y="71"/>
                    </a:cubicBezTo>
                    <a:cubicBezTo>
                      <a:pt x="0" y="73"/>
                      <a:pt x="0" y="74"/>
                      <a:pt x="0" y="75"/>
                    </a:cubicBezTo>
                    <a:cubicBezTo>
                      <a:pt x="2" y="79"/>
                      <a:pt x="5" y="83"/>
                      <a:pt x="10" y="84"/>
                    </a:cubicBezTo>
                    <a:cubicBezTo>
                      <a:pt x="11" y="85"/>
                      <a:pt x="12" y="85"/>
                      <a:pt x="13" y="85"/>
                    </a:cubicBezTo>
                    <a:cubicBezTo>
                      <a:pt x="33" y="0"/>
                      <a:pt x="33" y="0"/>
                      <a:pt x="33" y="0"/>
                    </a:cubicBezTo>
                    <a:moveTo>
                      <a:pt x="57" y="0"/>
                    </a:moveTo>
                    <a:cubicBezTo>
                      <a:pt x="41" y="0"/>
                      <a:pt x="41" y="0"/>
                      <a:pt x="41" y="0"/>
                    </a:cubicBezTo>
                    <a:cubicBezTo>
                      <a:pt x="16" y="85"/>
                      <a:pt x="16" y="85"/>
                      <a:pt x="16" y="85"/>
                    </a:cubicBezTo>
                    <a:cubicBezTo>
                      <a:pt x="57" y="85"/>
                      <a:pt x="57" y="85"/>
                      <a:pt x="57" y="85"/>
                    </a:cubicBezTo>
                    <a:cubicBezTo>
                      <a:pt x="65" y="85"/>
                      <a:pt x="71" y="79"/>
                      <a:pt x="71" y="71"/>
                    </a:cubicBezTo>
                    <a:cubicBezTo>
                      <a:pt x="71" y="13"/>
                      <a:pt x="71" y="13"/>
                      <a:pt x="71" y="13"/>
                    </a:cubicBezTo>
                    <a:cubicBezTo>
                      <a:pt x="71" y="6"/>
                      <a:pt x="65"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Freeform 200"/>
              <p:cNvSpPr>
                <a:spLocks noEditPoints="1"/>
              </p:cNvSpPr>
              <p:nvPr/>
            </p:nvSpPr>
            <p:spPr bwMode="auto">
              <a:xfrm>
                <a:off x="4365626" y="3144838"/>
                <a:ext cx="169863" cy="206375"/>
              </a:xfrm>
              <a:custGeom>
                <a:gdLst>
                  <a:gd name="T0" fmla="*/ 59 w 70"/>
                  <a:gd name="T1" fmla="*/ 0 h 85"/>
                  <a:gd name="T2" fmla="*/ 32 w 70"/>
                  <a:gd name="T3" fmla="*/ 85 h 85"/>
                  <a:gd name="T4" fmla="*/ 57 w 70"/>
                  <a:gd name="T5" fmla="*/ 85 h 85"/>
                  <a:gd name="T6" fmla="*/ 70 w 70"/>
                  <a:gd name="T7" fmla="*/ 71 h 85"/>
                  <a:gd name="T8" fmla="*/ 70 w 70"/>
                  <a:gd name="T9" fmla="*/ 13 h 85"/>
                  <a:gd name="T10" fmla="*/ 59 w 70"/>
                  <a:gd name="T11" fmla="*/ 0 h 85"/>
                  <a:gd name="T12" fmla="*/ 47 w 70"/>
                  <a:gd name="T13" fmla="*/ 0 h 85"/>
                  <a:gd name="T14" fmla="*/ 13 w 70"/>
                  <a:gd name="T15" fmla="*/ 0 h 85"/>
                  <a:gd name="T16" fmla="*/ 0 w 70"/>
                  <a:gd name="T17" fmla="*/ 13 h 85"/>
                  <a:gd name="T18" fmla="*/ 0 w 70"/>
                  <a:gd name="T19" fmla="*/ 71 h 85"/>
                  <a:gd name="T20" fmla="*/ 13 w 70"/>
                  <a:gd name="T21" fmla="*/ 85 h 85"/>
                  <a:gd name="T22" fmla="*/ 25 w 70"/>
                  <a:gd name="T23" fmla="*/ 85 h 85"/>
                  <a:gd name="T24" fmla="*/ 47 w 70"/>
                  <a:gd name="T25"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0" h="85">
                    <a:moveTo>
                      <a:pt x="59" y="0"/>
                    </a:moveTo>
                    <a:cubicBezTo>
                      <a:pt x="32" y="85"/>
                      <a:pt x="32" y="85"/>
                      <a:pt x="32" y="85"/>
                    </a:cubicBezTo>
                    <a:cubicBezTo>
                      <a:pt x="57" y="85"/>
                      <a:pt x="57" y="85"/>
                      <a:pt x="57" y="85"/>
                    </a:cubicBezTo>
                    <a:cubicBezTo>
                      <a:pt x="64" y="85"/>
                      <a:pt x="70" y="79"/>
                      <a:pt x="70" y="71"/>
                    </a:cubicBezTo>
                    <a:cubicBezTo>
                      <a:pt x="70" y="13"/>
                      <a:pt x="70" y="13"/>
                      <a:pt x="70" y="13"/>
                    </a:cubicBezTo>
                    <a:cubicBezTo>
                      <a:pt x="70" y="6"/>
                      <a:pt x="65" y="1"/>
                      <a:pt x="59" y="0"/>
                    </a:cubicBezTo>
                    <a:moveTo>
                      <a:pt x="47" y="0"/>
                    </a:moveTo>
                    <a:cubicBezTo>
                      <a:pt x="13" y="0"/>
                      <a:pt x="13" y="0"/>
                      <a:pt x="13" y="0"/>
                    </a:cubicBezTo>
                    <a:cubicBezTo>
                      <a:pt x="6" y="0"/>
                      <a:pt x="0" y="6"/>
                      <a:pt x="0" y="13"/>
                    </a:cubicBezTo>
                    <a:cubicBezTo>
                      <a:pt x="0" y="71"/>
                      <a:pt x="0" y="71"/>
                      <a:pt x="0" y="71"/>
                    </a:cubicBezTo>
                    <a:cubicBezTo>
                      <a:pt x="0" y="79"/>
                      <a:pt x="6" y="85"/>
                      <a:pt x="13" y="85"/>
                    </a:cubicBezTo>
                    <a:cubicBezTo>
                      <a:pt x="25" y="85"/>
                      <a:pt x="25" y="85"/>
                      <a:pt x="25" y="85"/>
                    </a:cubicBezTo>
                    <a:cubicBezTo>
                      <a:pt x="47" y="0"/>
                      <a:pt x="47" y="0"/>
                      <a:pt x="4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201"/>
              <p:cNvSpPr/>
              <p:nvPr/>
            </p:nvSpPr>
            <p:spPr bwMode="auto">
              <a:xfrm>
                <a:off x="4567238" y="3144838"/>
                <a:ext cx="146050" cy="206375"/>
              </a:xfrm>
              <a:custGeom>
                <a:gdLst>
                  <a:gd name="T0" fmla="*/ 57 w 60"/>
                  <a:gd name="T1" fmla="*/ 0 h 85"/>
                  <a:gd name="T2" fmla="*/ 13 w 60"/>
                  <a:gd name="T3" fmla="*/ 0 h 85"/>
                  <a:gd name="T4" fmla="*/ 0 w 60"/>
                  <a:gd name="T5" fmla="*/ 13 h 85"/>
                  <a:gd name="T6" fmla="*/ 0 w 60"/>
                  <a:gd name="T7" fmla="*/ 71 h 85"/>
                  <a:gd name="T8" fmla="*/ 13 w 60"/>
                  <a:gd name="T9" fmla="*/ 85 h 85"/>
                  <a:gd name="T10" fmla="*/ 36 w 60"/>
                  <a:gd name="T11" fmla="*/ 85 h 85"/>
                  <a:gd name="T12" fmla="*/ 60 w 60"/>
                  <a:gd name="T13" fmla="*/ 0 h 85"/>
                  <a:gd name="T14" fmla="*/ 57 w 60"/>
                  <a:gd name="T15" fmla="*/ 0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85">
                    <a:moveTo>
                      <a:pt x="57" y="0"/>
                    </a:moveTo>
                    <a:cubicBezTo>
                      <a:pt x="13" y="0"/>
                      <a:pt x="13" y="0"/>
                      <a:pt x="13" y="0"/>
                    </a:cubicBezTo>
                    <a:cubicBezTo>
                      <a:pt x="6" y="0"/>
                      <a:pt x="0" y="6"/>
                      <a:pt x="0" y="13"/>
                    </a:cubicBezTo>
                    <a:cubicBezTo>
                      <a:pt x="0" y="71"/>
                      <a:pt x="0" y="71"/>
                      <a:pt x="0" y="71"/>
                    </a:cubicBezTo>
                    <a:cubicBezTo>
                      <a:pt x="0" y="79"/>
                      <a:pt x="6" y="85"/>
                      <a:pt x="13" y="85"/>
                    </a:cubicBezTo>
                    <a:cubicBezTo>
                      <a:pt x="36" y="85"/>
                      <a:pt x="36" y="85"/>
                      <a:pt x="36" y="85"/>
                    </a:cubicBezTo>
                    <a:cubicBezTo>
                      <a:pt x="60" y="0"/>
                      <a:pt x="60" y="0"/>
                      <a:pt x="60" y="0"/>
                    </a:cubicBezTo>
                    <a:cubicBezTo>
                      <a:pt x="59" y="0"/>
                      <a:pt x="58"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Freeform 202"/>
              <p:cNvSpPr>
                <a:spLocks noEditPoints="1"/>
              </p:cNvSpPr>
              <p:nvPr/>
            </p:nvSpPr>
            <p:spPr bwMode="auto">
              <a:xfrm>
                <a:off x="4157663" y="2781300"/>
                <a:ext cx="325438" cy="122238"/>
              </a:xfrm>
              <a:custGeom>
                <a:gdLst>
                  <a:gd name="T0" fmla="*/ 20 w 134"/>
                  <a:gd name="T1" fmla="*/ 4 h 50"/>
                  <a:gd name="T2" fmla="*/ 0 w 134"/>
                  <a:gd name="T3" fmla="*/ 12 h 50"/>
                  <a:gd name="T4" fmla="*/ 0 w 134"/>
                  <a:gd name="T5" fmla="*/ 33 h 50"/>
                  <a:gd name="T6" fmla="*/ 17 w 134"/>
                  <a:gd name="T7" fmla="*/ 50 h 50"/>
                  <a:gd name="T8" fmla="*/ 54 w 134"/>
                  <a:gd name="T9" fmla="*/ 50 h 50"/>
                  <a:gd name="T10" fmla="*/ 45 w 134"/>
                  <a:gd name="T11" fmla="*/ 12 h 50"/>
                  <a:gd name="T12" fmla="*/ 29 w 134"/>
                  <a:gd name="T13" fmla="*/ 6 h 50"/>
                  <a:gd name="T14" fmla="*/ 20 w 134"/>
                  <a:gd name="T15" fmla="*/ 4 h 50"/>
                  <a:gd name="T16" fmla="*/ 115 w 134"/>
                  <a:gd name="T17" fmla="*/ 0 h 50"/>
                  <a:gd name="T18" fmla="*/ 115 w 134"/>
                  <a:gd name="T19" fmla="*/ 0 h 50"/>
                  <a:gd name="T20" fmla="*/ 73 w 134"/>
                  <a:gd name="T21" fmla="*/ 38 h 50"/>
                  <a:gd name="T22" fmla="*/ 70 w 134"/>
                  <a:gd name="T23" fmla="*/ 50 h 50"/>
                  <a:gd name="T24" fmla="*/ 117 w 134"/>
                  <a:gd name="T25" fmla="*/ 50 h 50"/>
                  <a:gd name="T26" fmla="*/ 134 w 134"/>
                  <a:gd name="T27" fmla="*/ 33 h 50"/>
                  <a:gd name="T28" fmla="*/ 134 w 134"/>
                  <a:gd name="T29" fmla="*/ 4 h 50"/>
                  <a:gd name="T30" fmla="*/ 115 w 134"/>
                  <a:gd name="T31"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4" h="50">
                    <a:moveTo>
                      <a:pt x="20" y="4"/>
                    </a:moveTo>
                    <a:cubicBezTo>
                      <a:pt x="14" y="4"/>
                      <a:pt x="7" y="6"/>
                      <a:pt x="0" y="12"/>
                    </a:cubicBezTo>
                    <a:cubicBezTo>
                      <a:pt x="0" y="33"/>
                      <a:pt x="0" y="33"/>
                      <a:pt x="0" y="33"/>
                    </a:cubicBezTo>
                    <a:cubicBezTo>
                      <a:pt x="0" y="42"/>
                      <a:pt x="8" y="50"/>
                      <a:pt x="17" y="50"/>
                    </a:cubicBezTo>
                    <a:cubicBezTo>
                      <a:pt x="54" y="50"/>
                      <a:pt x="54" y="50"/>
                      <a:pt x="54" y="50"/>
                    </a:cubicBezTo>
                    <a:cubicBezTo>
                      <a:pt x="56" y="35"/>
                      <a:pt x="54" y="19"/>
                      <a:pt x="45" y="12"/>
                    </a:cubicBezTo>
                    <a:cubicBezTo>
                      <a:pt x="41" y="9"/>
                      <a:pt x="35" y="7"/>
                      <a:pt x="29" y="6"/>
                    </a:cubicBezTo>
                    <a:cubicBezTo>
                      <a:pt x="29" y="6"/>
                      <a:pt x="25" y="4"/>
                      <a:pt x="20" y="4"/>
                    </a:cubicBezTo>
                    <a:moveTo>
                      <a:pt x="115" y="0"/>
                    </a:moveTo>
                    <a:cubicBezTo>
                      <a:pt x="115" y="0"/>
                      <a:pt x="115" y="0"/>
                      <a:pt x="115" y="0"/>
                    </a:cubicBezTo>
                    <a:cubicBezTo>
                      <a:pt x="115" y="0"/>
                      <a:pt x="87" y="2"/>
                      <a:pt x="73" y="38"/>
                    </a:cubicBezTo>
                    <a:cubicBezTo>
                      <a:pt x="70" y="50"/>
                      <a:pt x="70" y="50"/>
                      <a:pt x="70" y="50"/>
                    </a:cubicBezTo>
                    <a:cubicBezTo>
                      <a:pt x="117" y="50"/>
                      <a:pt x="117" y="50"/>
                      <a:pt x="117" y="50"/>
                    </a:cubicBezTo>
                    <a:cubicBezTo>
                      <a:pt x="126" y="50"/>
                      <a:pt x="134" y="42"/>
                      <a:pt x="134" y="33"/>
                    </a:cubicBezTo>
                    <a:cubicBezTo>
                      <a:pt x="134" y="4"/>
                      <a:pt x="134" y="4"/>
                      <a:pt x="134" y="4"/>
                    </a:cubicBezTo>
                    <a:cubicBezTo>
                      <a:pt x="128" y="2"/>
                      <a:pt x="122" y="0"/>
                      <a:pt x="11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Freeform 203"/>
              <p:cNvSpPr>
                <a:spLocks noEditPoints="1"/>
              </p:cNvSpPr>
              <p:nvPr/>
            </p:nvSpPr>
            <p:spPr bwMode="auto">
              <a:xfrm>
                <a:off x="4156076" y="2932113"/>
                <a:ext cx="433388" cy="184150"/>
              </a:xfrm>
              <a:custGeom>
                <a:gdLst>
                  <a:gd name="T0" fmla="*/ 178 w 179"/>
                  <a:gd name="T1" fmla="*/ 14 h 76"/>
                  <a:gd name="T2" fmla="*/ 159 w 179"/>
                  <a:gd name="T3" fmla="*/ 47 h 76"/>
                  <a:gd name="T4" fmla="*/ 150 w 179"/>
                  <a:gd name="T5" fmla="*/ 76 h 76"/>
                  <a:gd name="T6" fmla="*/ 159 w 179"/>
                  <a:gd name="T7" fmla="*/ 76 h 76"/>
                  <a:gd name="T8" fmla="*/ 179 w 179"/>
                  <a:gd name="T9" fmla="*/ 56 h 76"/>
                  <a:gd name="T10" fmla="*/ 179 w 179"/>
                  <a:gd name="T11" fmla="*/ 20 h 76"/>
                  <a:gd name="T12" fmla="*/ 178 w 179"/>
                  <a:gd name="T13" fmla="*/ 14 h 76"/>
                  <a:gd name="T14" fmla="*/ 54 w 179"/>
                  <a:gd name="T15" fmla="*/ 0 h 76"/>
                  <a:gd name="T16" fmla="*/ 20 w 179"/>
                  <a:gd name="T17" fmla="*/ 0 h 76"/>
                  <a:gd name="T18" fmla="*/ 0 w 179"/>
                  <a:gd name="T19" fmla="*/ 20 h 76"/>
                  <a:gd name="T20" fmla="*/ 0 w 179"/>
                  <a:gd name="T21" fmla="*/ 56 h 76"/>
                  <a:gd name="T22" fmla="*/ 20 w 179"/>
                  <a:gd name="T23" fmla="*/ 76 h 76"/>
                  <a:gd name="T24" fmla="*/ 37 w 179"/>
                  <a:gd name="T25" fmla="*/ 76 h 76"/>
                  <a:gd name="T26" fmla="*/ 50 w 179"/>
                  <a:gd name="T27" fmla="*/ 21 h 76"/>
                  <a:gd name="T28" fmla="*/ 54 w 179"/>
                  <a:gd name="T29" fmla="*/ 0 h 76"/>
                  <a:gd name="T30" fmla="*/ 156 w 179"/>
                  <a:gd name="T31" fmla="*/ 0 h 76"/>
                  <a:gd name="T32" fmla="*/ 68 w 179"/>
                  <a:gd name="T33" fmla="*/ 0 h 76"/>
                  <a:gd name="T34" fmla="*/ 46 w 179"/>
                  <a:gd name="T35" fmla="*/ 76 h 76"/>
                  <a:gd name="T36" fmla="*/ 137 w 179"/>
                  <a:gd name="T37" fmla="*/ 76 h 76"/>
                  <a:gd name="T38" fmla="*/ 153 w 179"/>
                  <a:gd name="T39" fmla="*/ 14 h 76"/>
                  <a:gd name="T40" fmla="*/ 156 w 179"/>
                  <a:gd name="T41" fmla="*/ 0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79" h="76">
                    <a:moveTo>
                      <a:pt x="178" y="14"/>
                    </a:moveTo>
                    <a:cubicBezTo>
                      <a:pt x="167" y="21"/>
                      <a:pt x="163" y="33"/>
                      <a:pt x="159" y="47"/>
                    </a:cubicBezTo>
                    <a:cubicBezTo>
                      <a:pt x="150" y="76"/>
                      <a:pt x="150" y="76"/>
                      <a:pt x="150" y="76"/>
                    </a:cubicBezTo>
                    <a:cubicBezTo>
                      <a:pt x="159" y="76"/>
                      <a:pt x="159" y="76"/>
                      <a:pt x="159" y="76"/>
                    </a:cubicBezTo>
                    <a:cubicBezTo>
                      <a:pt x="170" y="76"/>
                      <a:pt x="179" y="67"/>
                      <a:pt x="179" y="56"/>
                    </a:cubicBezTo>
                    <a:cubicBezTo>
                      <a:pt x="179" y="20"/>
                      <a:pt x="179" y="20"/>
                      <a:pt x="179" y="20"/>
                    </a:cubicBezTo>
                    <a:cubicBezTo>
                      <a:pt x="179" y="18"/>
                      <a:pt x="178" y="16"/>
                      <a:pt x="178" y="14"/>
                    </a:cubicBezTo>
                    <a:moveTo>
                      <a:pt x="54" y="0"/>
                    </a:moveTo>
                    <a:cubicBezTo>
                      <a:pt x="20" y="0"/>
                      <a:pt x="20" y="0"/>
                      <a:pt x="20" y="0"/>
                    </a:cubicBezTo>
                    <a:cubicBezTo>
                      <a:pt x="9" y="0"/>
                      <a:pt x="0" y="9"/>
                      <a:pt x="0" y="20"/>
                    </a:cubicBezTo>
                    <a:cubicBezTo>
                      <a:pt x="0" y="56"/>
                      <a:pt x="0" y="56"/>
                      <a:pt x="0" y="56"/>
                    </a:cubicBezTo>
                    <a:cubicBezTo>
                      <a:pt x="0" y="67"/>
                      <a:pt x="9" y="76"/>
                      <a:pt x="20" y="76"/>
                    </a:cubicBezTo>
                    <a:cubicBezTo>
                      <a:pt x="37" y="76"/>
                      <a:pt x="37" y="76"/>
                      <a:pt x="37" y="76"/>
                    </a:cubicBezTo>
                    <a:cubicBezTo>
                      <a:pt x="50" y="21"/>
                      <a:pt x="50" y="21"/>
                      <a:pt x="50" y="21"/>
                    </a:cubicBezTo>
                    <a:cubicBezTo>
                      <a:pt x="51" y="16"/>
                      <a:pt x="53" y="8"/>
                      <a:pt x="54" y="0"/>
                    </a:cubicBezTo>
                    <a:moveTo>
                      <a:pt x="156" y="0"/>
                    </a:moveTo>
                    <a:cubicBezTo>
                      <a:pt x="68" y="0"/>
                      <a:pt x="68" y="0"/>
                      <a:pt x="68" y="0"/>
                    </a:cubicBezTo>
                    <a:cubicBezTo>
                      <a:pt x="46" y="76"/>
                      <a:pt x="46" y="76"/>
                      <a:pt x="46" y="76"/>
                    </a:cubicBezTo>
                    <a:cubicBezTo>
                      <a:pt x="137" y="76"/>
                      <a:pt x="137" y="76"/>
                      <a:pt x="137" y="76"/>
                    </a:cubicBezTo>
                    <a:cubicBezTo>
                      <a:pt x="153" y="14"/>
                      <a:pt x="153" y="14"/>
                      <a:pt x="153" y="14"/>
                    </a:cubicBezTo>
                    <a:cubicBezTo>
                      <a:pt x="154" y="10"/>
                      <a:pt x="155" y="5"/>
                      <a:pt x="1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204"/>
              <p:cNvSpPr/>
              <p:nvPr/>
            </p:nvSpPr>
            <p:spPr bwMode="auto">
              <a:xfrm>
                <a:off x="3641726" y="2751138"/>
                <a:ext cx="1239838" cy="1603375"/>
              </a:xfrm>
              <a:custGeom>
                <a:gdLst>
                  <a:gd name="T0" fmla="*/ 229 w 512"/>
                  <a:gd name="T1" fmla="*/ 663 h 663"/>
                  <a:gd name="T2" fmla="*/ 233 w 512"/>
                  <a:gd name="T3" fmla="*/ 645 h 663"/>
                  <a:gd name="T4" fmla="*/ 302 w 512"/>
                  <a:gd name="T5" fmla="*/ 624 h 663"/>
                  <a:gd name="T6" fmla="*/ 499 w 512"/>
                  <a:gd name="T7" fmla="*/ 416 h 663"/>
                  <a:gd name="T8" fmla="*/ 453 w 512"/>
                  <a:gd name="T9" fmla="*/ 363 h 663"/>
                  <a:gd name="T10" fmla="*/ 427 w 512"/>
                  <a:gd name="T11" fmla="*/ 374 h 663"/>
                  <a:gd name="T12" fmla="*/ 358 w 512"/>
                  <a:gd name="T13" fmla="*/ 440 h 663"/>
                  <a:gd name="T14" fmla="*/ 442 w 512"/>
                  <a:gd name="T15" fmla="*/ 139 h 663"/>
                  <a:gd name="T16" fmla="*/ 442 w 512"/>
                  <a:gd name="T17" fmla="*/ 109 h 663"/>
                  <a:gd name="T18" fmla="*/ 411 w 512"/>
                  <a:gd name="T19" fmla="*/ 76 h 663"/>
                  <a:gd name="T20" fmla="*/ 386 w 512"/>
                  <a:gd name="T21" fmla="*/ 80 h 663"/>
                  <a:gd name="T22" fmla="*/ 367 w 512"/>
                  <a:gd name="T23" fmla="*/ 114 h 663"/>
                  <a:gd name="T24" fmla="*/ 292 w 512"/>
                  <a:gd name="T25" fmla="*/ 349 h 663"/>
                  <a:gd name="T26" fmla="*/ 361 w 512"/>
                  <a:gd name="T27" fmla="*/ 80 h 663"/>
                  <a:gd name="T28" fmla="*/ 362 w 512"/>
                  <a:gd name="T29" fmla="*/ 25 h 663"/>
                  <a:gd name="T30" fmla="*/ 323 w 512"/>
                  <a:gd name="T31" fmla="*/ 5 h 663"/>
                  <a:gd name="T32" fmla="*/ 282 w 512"/>
                  <a:gd name="T33" fmla="*/ 43 h 663"/>
                  <a:gd name="T34" fmla="*/ 207 w 512"/>
                  <a:gd name="T35" fmla="*/ 300 h 663"/>
                  <a:gd name="T36" fmla="*/ 257 w 512"/>
                  <a:gd name="T37" fmla="*/ 88 h 663"/>
                  <a:gd name="T38" fmla="*/ 254 w 512"/>
                  <a:gd name="T39" fmla="*/ 17 h 663"/>
                  <a:gd name="T40" fmla="*/ 237 w 512"/>
                  <a:gd name="T41" fmla="*/ 10 h 663"/>
                  <a:gd name="T42" fmla="*/ 198 w 512"/>
                  <a:gd name="T43" fmla="*/ 31 h 663"/>
                  <a:gd name="T44" fmla="*/ 187 w 512"/>
                  <a:gd name="T45" fmla="*/ 58 h 663"/>
                  <a:gd name="T46" fmla="*/ 116 w 512"/>
                  <a:gd name="T47" fmla="*/ 289 h 663"/>
                  <a:gd name="T48" fmla="*/ 155 w 512"/>
                  <a:gd name="T49" fmla="*/ 131 h 663"/>
                  <a:gd name="T50" fmla="*/ 146 w 512"/>
                  <a:gd name="T51" fmla="*/ 84 h 663"/>
                  <a:gd name="T52" fmla="*/ 131 w 512"/>
                  <a:gd name="T53" fmla="*/ 77 h 663"/>
                  <a:gd name="T54" fmla="*/ 86 w 512"/>
                  <a:gd name="T55" fmla="*/ 112 h 663"/>
                  <a:gd name="T56" fmla="*/ 17 w 512"/>
                  <a:gd name="T57" fmla="*/ 394 h 663"/>
                  <a:gd name="T58" fmla="*/ 5 w 512"/>
                  <a:gd name="T59" fmla="*/ 459 h 663"/>
                  <a:gd name="T60" fmla="*/ 2 w 512"/>
                  <a:gd name="T61" fmla="*/ 512 h 663"/>
                  <a:gd name="T62" fmla="*/ 10 w 512"/>
                  <a:gd name="T63" fmla="*/ 550 h 663"/>
                  <a:gd name="T64" fmla="*/ 26 w 512"/>
                  <a:gd name="T65" fmla="*/ 577 h 663"/>
                  <a:gd name="T66" fmla="*/ 19 w 512"/>
                  <a:gd name="T67" fmla="*/ 601 h 663"/>
                  <a:gd name="T68" fmla="*/ 229 w 512"/>
                  <a:gd name="T69" fmla="*/ 663 h 6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663">
                    <a:moveTo>
                      <a:pt x="229" y="663"/>
                    </a:moveTo>
                    <a:cubicBezTo>
                      <a:pt x="233" y="645"/>
                      <a:pt x="233" y="645"/>
                      <a:pt x="233" y="645"/>
                    </a:cubicBezTo>
                    <a:cubicBezTo>
                      <a:pt x="233" y="645"/>
                      <a:pt x="282" y="646"/>
                      <a:pt x="302" y="624"/>
                    </a:cubicBezTo>
                    <a:cubicBezTo>
                      <a:pt x="302" y="624"/>
                      <a:pt x="473" y="448"/>
                      <a:pt x="499" y="416"/>
                    </a:cubicBezTo>
                    <a:cubicBezTo>
                      <a:pt x="499" y="416"/>
                      <a:pt x="512" y="355"/>
                      <a:pt x="453" y="363"/>
                    </a:cubicBezTo>
                    <a:cubicBezTo>
                      <a:pt x="453" y="363"/>
                      <a:pt x="443" y="361"/>
                      <a:pt x="427" y="374"/>
                    </a:cubicBezTo>
                    <a:cubicBezTo>
                      <a:pt x="358" y="440"/>
                      <a:pt x="358" y="440"/>
                      <a:pt x="358" y="440"/>
                    </a:cubicBezTo>
                    <a:cubicBezTo>
                      <a:pt x="442" y="139"/>
                      <a:pt x="442" y="139"/>
                      <a:pt x="442" y="139"/>
                    </a:cubicBezTo>
                    <a:cubicBezTo>
                      <a:pt x="444" y="129"/>
                      <a:pt x="445" y="119"/>
                      <a:pt x="442" y="109"/>
                    </a:cubicBezTo>
                    <a:cubicBezTo>
                      <a:pt x="439" y="96"/>
                      <a:pt x="431" y="81"/>
                      <a:pt x="411" y="76"/>
                    </a:cubicBezTo>
                    <a:cubicBezTo>
                      <a:pt x="411" y="76"/>
                      <a:pt x="400" y="72"/>
                      <a:pt x="386" y="80"/>
                    </a:cubicBezTo>
                    <a:cubicBezTo>
                      <a:pt x="374" y="87"/>
                      <a:pt x="370" y="100"/>
                      <a:pt x="367" y="114"/>
                    </a:cubicBezTo>
                    <a:cubicBezTo>
                      <a:pt x="292" y="349"/>
                      <a:pt x="292" y="349"/>
                      <a:pt x="292" y="349"/>
                    </a:cubicBezTo>
                    <a:cubicBezTo>
                      <a:pt x="361" y="80"/>
                      <a:pt x="361" y="80"/>
                      <a:pt x="361" y="80"/>
                    </a:cubicBezTo>
                    <a:cubicBezTo>
                      <a:pt x="365" y="65"/>
                      <a:pt x="370" y="38"/>
                      <a:pt x="362" y="25"/>
                    </a:cubicBezTo>
                    <a:cubicBezTo>
                      <a:pt x="355" y="14"/>
                      <a:pt x="340" y="5"/>
                      <a:pt x="323" y="5"/>
                    </a:cubicBezTo>
                    <a:cubicBezTo>
                      <a:pt x="323" y="5"/>
                      <a:pt x="295" y="7"/>
                      <a:pt x="282" y="43"/>
                    </a:cubicBezTo>
                    <a:cubicBezTo>
                      <a:pt x="207" y="300"/>
                      <a:pt x="207" y="300"/>
                      <a:pt x="207" y="300"/>
                    </a:cubicBezTo>
                    <a:cubicBezTo>
                      <a:pt x="257" y="88"/>
                      <a:pt x="257" y="88"/>
                      <a:pt x="257" y="88"/>
                    </a:cubicBezTo>
                    <a:cubicBezTo>
                      <a:pt x="262" y="71"/>
                      <a:pt x="270" y="29"/>
                      <a:pt x="254" y="17"/>
                    </a:cubicBezTo>
                    <a:cubicBezTo>
                      <a:pt x="250" y="14"/>
                      <a:pt x="243" y="12"/>
                      <a:pt x="237" y="10"/>
                    </a:cubicBezTo>
                    <a:cubicBezTo>
                      <a:pt x="237" y="10"/>
                      <a:pt x="216" y="0"/>
                      <a:pt x="198" y="31"/>
                    </a:cubicBezTo>
                    <a:cubicBezTo>
                      <a:pt x="194" y="36"/>
                      <a:pt x="189" y="52"/>
                      <a:pt x="187" y="58"/>
                    </a:cubicBezTo>
                    <a:cubicBezTo>
                      <a:pt x="116" y="289"/>
                      <a:pt x="116" y="289"/>
                      <a:pt x="116" y="289"/>
                    </a:cubicBezTo>
                    <a:cubicBezTo>
                      <a:pt x="155" y="131"/>
                      <a:pt x="155" y="131"/>
                      <a:pt x="155" y="131"/>
                    </a:cubicBezTo>
                    <a:cubicBezTo>
                      <a:pt x="159" y="114"/>
                      <a:pt x="159" y="94"/>
                      <a:pt x="146" y="84"/>
                    </a:cubicBezTo>
                    <a:cubicBezTo>
                      <a:pt x="142" y="81"/>
                      <a:pt x="137" y="78"/>
                      <a:pt x="131" y="77"/>
                    </a:cubicBezTo>
                    <a:cubicBezTo>
                      <a:pt x="131" y="77"/>
                      <a:pt x="99" y="69"/>
                      <a:pt x="86" y="112"/>
                    </a:cubicBezTo>
                    <a:cubicBezTo>
                      <a:pt x="17" y="394"/>
                      <a:pt x="17" y="394"/>
                      <a:pt x="17" y="394"/>
                    </a:cubicBezTo>
                    <a:cubicBezTo>
                      <a:pt x="5" y="459"/>
                      <a:pt x="5" y="459"/>
                      <a:pt x="5" y="459"/>
                    </a:cubicBezTo>
                    <a:cubicBezTo>
                      <a:pt x="1" y="476"/>
                      <a:pt x="0" y="494"/>
                      <a:pt x="2" y="512"/>
                    </a:cubicBezTo>
                    <a:cubicBezTo>
                      <a:pt x="3" y="524"/>
                      <a:pt x="5" y="537"/>
                      <a:pt x="10" y="550"/>
                    </a:cubicBezTo>
                    <a:cubicBezTo>
                      <a:pt x="10" y="550"/>
                      <a:pt x="19" y="575"/>
                      <a:pt x="26" y="577"/>
                    </a:cubicBezTo>
                    <a:cubicBezTo>
                      <a:pt x="19" y="601"/>
                      <a:pt x="19" y="601"/>
                      <a:pt x="19" y="601"/>
                    </a:cubicBezTo>
                    <a:lnTo>
                      <a:pt x="229" y="663"/>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206"/>
              <p:cNvSpPr/>
              <p:nvPr/>
            </p:nvSpPr>
            <p:spPr bwMode="auto">
              <a:xfrm>
                <a:off x="3595688" y="4156075"/>
                <a:ext cx="712788" cy="287338"/>
              </a:xfrm>
              <a:custGeom>
                <a:gdLst>
                  <a:gd name="T0" fmla="*/ 0 w 449"/>
                  <a:gd name="T1" fmla="*/ 52 h 181"/>
                  <a:gd name="T2" fmla="*/ 12 w 449"/>
                  <a:gd name="T3" fmla="*/ 0 h 181"/>
                  <a:gd name="T4" fmla="*/ 449 w 449"/>
                  <a:gd name="T5" fmla="*/ 131 h 181"/>
                  <a:gd name="T6" fmla="*/ 435 w 449"/>
                  <a:gd name="T7" fmla="*/ 181 h 181"/>
                  <a:gd name="T8" fmla="*/ 0 w 449"/>
                  <a:gd name="T9" fmla="*/ 52 h 181"/>
                </a:gdLst>
                <a:cxnLst>
                  <a:cxn ang="0">
                    <a:pos x="T0" y="T1"/>
                  </a:cxn>
                  <a:cxn ang="0">
                    <a:pos x="T2" y="T3"/>
                  </a:cxn>
                  <a:cxn ang="0">
                    <a:pos x="T4" y="T5"/>
                  </a:cxn>
                  <a:cxn ang="0">
                    <a:pos x="T6" y="T7"/>
                  </a:cxn>
                  <a:cxn ang="0">
                    <a:pos x="T8" y="T9"/>
                  </a:cxn>
                </a:cxnLst>
                <a:rect l="0" t="0" r="r" b="b"/>
                <a:pathLst>
                  <a:path w="449" h="181">
                    <a:moveTo>
                      <a:pt x="0" y="52"/>
                    </a:moveTo>
                    <a:lnTo>
                      <a:pt x="12" y="0"/>
                    </a:lnTo>
                    <a:lnTo>
                      <a:pt x="449" y="131"/>
                    </a:lnTo>
                    <a:lnTo>
                      <a:pt x="435" y="181"/>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207"/>
              <p:cNvSpPr/>
              <p:nvPr/>
            </p:nvSpPr>
            <p:spPr bwMode="auto">
              <a:xfrm>
                <a:off x="2894013" y="4211638"/>
                <a:ext cx="1400175" cy="2644775"/>
              </a:xfrm>
              <a:custGeom>
                <a:gdLst>
                  <a:gd name="T0" fmla="*/ 578 w 578"/>
                  <a:gd name="T1" fmla="*/ 99 h 1093"/>
                  <a:gd name="T2" fmla="*/ 561 w 578"/>
                  <a:gd name="T3" fmla="*/ 170 h 1093"/>
                  <a:gd name="T4" fmla="*/ 504 w 578"/>
                  <a:gd name="T5" fmla="*/ 414 h 1093"/>
                  <a:gd name="T6" fmla="*/ 503 w 578"/>
                  <a:gd name="T7" fmla="*/ 414 h 1093"/>
                  <a:gd name="T8" fmla="*/ 495 w 578"/>
                  <a:gd name="T9" fmla="*/ 451 h 1093"/>
                  <a:gd name="T10" fmla="*/ 393 w 578"/>
                  <a:gd name="T11" fmla="*/ 1093 h 1093"/>
                  <a:gd name="T12" fmla="*/ 0 w 578"/>
                  <a:gd name="T13" fmla="*/ 1093 h 1093"/>
                  <a:gd name="T14" fmla="*/ 49 w 578"/>
                  <a:gd name="T15" fmla="*/ 861 h 1093"/>
                  <a:gd name="T16" fmla="*/ 213 w 578"/>
                  <a:gd name="T17" fmla="*/ 276 h 1093"/>
                  <a:gd name="T18" fmla="*/ 278 w 578"/>
                  <a:gd name="T19" fmla="*/ 0 h 1093"/>
                  <a:gd name="T20" fmla="*/ 578 w 578"/>
                  <a:gd name="T21" fmla="*/ 99 h 10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78" h="1093">
                    <a:moveTo>
                      <a:pt x="578" y="99"/>
                    </a:moveTo>
                    <a:cubicBezTo>
                      <a:pt x="561" y="170"/>
                      <a:pt x="561" y="170"/>
                      <a:pt x="561" y="170"/>
                    </a:cubicBezTo>
                    <a:cubicBezTo>
                      <a:pt x="504" y="414"/>
                      <a:pt x="504" y="414"/>
                      <a:pt x="504" y="414"/>
                    </a:cubicBezTo>
                    <a:cubicBezTo>
                      <a:pt x="503" y="414"/>
                      <a:pt x="503" y="414"/>
                      <a:pt x="503" y="414"/>
                    </a:cubicBezTo>
                    <a:cubicBezTo>
                      <a:pt x="500" y="426"/>
                      <a:pt x="498" y="439"/>
                      <a:pt x="495" y="451"/>
                    </a:cubicBezTo>
                    <a:cubicBezTo>
                      <a:pt x="450" y="670"/>
                      <a:pt x="399" y="941"/>
                      <a:pt x="393" y="1093"/>
                    </a:cubicBezTo>
                    <a:cubicBezTo>
                      <a:pt x="0" y="1093"/>
                      <a:pt x="0" y="1093"/>
                      <a:pt x="0" y="1093"/>
                    </a:cubicBezTo>
                    <a:cubicBezTo>
                      <a:pt x="8" y="1047"/>
                      <a:pt x="25" y="960"/>
                      <a:pt x="49" y="861"/>
                    </a:cubicBezTo>
                    <a:cubicBezTo>
                      <a:pt x="94" y="677"/>
                      <a:pt x="167" y="450"/>
                      <a:pt x="213" y="276"/>
                    </a:cubicBezTo>
                    <a:cubicBezTo>
                      <a:pt x="278" y="0"/>
                      <a:pt x="278" y="0"/>
                      <a:pt x="278" y="0"/>
                    </a:cubicBezTo>
                    <a:lnTo>
                      <a:pt x="578" y="99"/>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208"/>
              <p:cNvSpPr/>
              <p:nvPr/>
            </p:nvSpPr>
            <p:spPr bwMode="auto">
              <a:xfrm>
                <a:off x="3608388" y="4468813"/>
                <a:ext cx="69850" cy="74613"/>
              </a:xfrm>
              <a:custGeom>
                <a:gdLst>
                  <a:gd name="T0" fmla="*/ 23 w 29"/>
                  <a:gd name="T1" fmla="*/ 5 h 31"/>
                  <a:gd name="T2" fmla="*/ 5 w 29"/>
                  <a:gd name="T3" fmla="*/ 7 h 31"/>
                  <a:gd name="T4" fmla="*/ 6 w 29"/>
                  <a:gd name="T5" fmla="*/ 26 h 31"/>
                  <a:gd name="T6" fmla="*/ 24 w 29"/>
                  <a:gd name="T7" fmla="*/ 24 h 31"/>
                  <a:gd name="T8" fmla="*/ 23 w 29"/>
                  <a:gd name="T9" fmla="*/ 5 h 31"/>
                </a:gdLst>
                <a:cxnLst>
                  <a:cxn ang="0">
                    <a:pos x="T0" y="T1"/>
                  </a:cxn>
                  <a:cxn ang="0">
                    <a:pos x="T2" y="T3"/>
                  </a:cxn>
                  <a:cxn ang="0">
                    <a:pos x="T4" y="T5"/>
                  </a:cxn>
                  <a:cxn ang="0">
                    <a:pos x="T6" y="T7"/>
                  </a:cxn>
                  <a:cxn ang="0">
                    <a:pos x="T8" y="T9"/>
                  </a:cxn>
                </a:cxnLst>
                <a:rect l="0" t="0" r="r" b="b"/>
                <a:pathLst>
                  <a:path w="28" h="31">
                    <a:moveTo>
                      <a:pt x="23" y="5"/>
                    </a:moveTo>
                    <a:cubicBezTo>
                      <a:pt x="17" y="0"/>
                      <a:pt x="9" y="1"/>
                      <a:pt x="5" y="7"/>
                    </a:cubicBezTo>
                    <a:cubicBezTo>
                      <a:pt x="0" y="13"/>
                      <a:pt x="1" y="21"/>
                      <a:pt x="6" y="26"/>
                    </a:cubicBezTo>
                    <a:cubicBezTo>
                      <a:pt x="12" y="31"/>
                      <a:pt x="20" y="30"/>
                      <a:pt x="24" y="24"/>
                    </a:cubicBezTo>
                    <a:cubicBezTo>
                      <a:pt x="29" y="19"/>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209"/>
              <p:cNvSpPr/>
              <p:nvPr/>
            </p:nvSpPr>
            <p:spPr bwMode="auto">
              <a:xfrm>
                <a:off x="3581401" y="4572000"/>
                <a:ext cx="68263" cy="73025"/>
              </a:xfrm>
              <a:custGeom>
                <a:gdLst>
                  <a:gd name="T0" fmla="*/ 22 w 28"/>
                  <a:gd name="T1" fmla="*/ 4 h 30"/>
                  <a:gd name="T2" fmla="*/ 4 w 28"/>
                  <a:gd name="T3" fmla="*/ 6 h 30"/>
                  <a:gd name="T4" fmla="*/ 6 w 28"/>
                  <a:gd name="T5" fmla="*/ 25 h 30"/>
                  <a:gd name="T6" fmla="*/ 24 w 28"/>
                  <a:gd name="T7" fmla="*/ 23 h 30"/>
                  <a:gd name="T8" fmla="*/ 22 w 28"/>
                  <a:gd name="T9" fmla="*/ 4 h 30"/>
                </a:gdLst>
                <a:cxnLst>
                  <a:cxn ang="0">
                    <a:pos x="T0" y="T1"/>
                  </a:cxn>
                  <a:cxn ang="0">
                    <a:pos x="T2" y="T3"/>
                  </a:cxn>
                  <a:cxn ang="0">
                    <a:pos x="T4" y="T5"/>
                  </a:cxn>
                  <a:cxn ang="0">
                    <a:pos x="T6" y="T7"/>
                  </a:cxn>
                  <a:cxn ang="0">
                    <a:pos x="T8" y="T9"/>
                  </a:cxn>
                </a:cxnLst>
                <a:rect l="0" t="0" r="r" b="b"/>
                <a:pathLst>
                  <a:path w="28" h="30">
                    <a:moveTo>
                      <a:pt x="22" y="4"/>
                    </a:moveTo>
                    <a:cubicBezTo>
                      <a:pt x="17" y="0"/>
                      <a:pt x="9" y="0"/>
                      <a:pt x="4" y="6"/>
                    </a:cubicBezTo>
                    <a:cubicBezTo>
                      <a:pt x="0" y="12"/>
                      <a:pt x="1" y="20"/>
                      <a:pt x="6" y="25"/>
                    </a:cubicBezTo>
                    <a:cubicBezTo>
                      <a:pt x="11" y="30"/>
                      <a:pt x="19" y="29"/>
                      <a:pt x="24" y="23"/>
                    </a:cubicBezTo>
                    <a:cubicBezTo>
                      <a:pt x="28" y="18"/>
                      <a:pt x="28" y="9"/>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210"/>
              <p:cNvSpPr/>
              <p:nvPr/>
            </p:nvSpPr>
            <p:spPr bwMode="auto">
              <a:xfrm>
                <a:off x="3554413" y="4673600"/>
                <a:ext cx="68263" cy="74613"/>
              </a:xfrm>
              <a:custGeom>
                <a:gdLst>
                  <a:gd name="T0" fmla="*/ 22 w 28"/>
                  <a:gd name="T1" fmla="*/ 5 h 31"/>
                  <a:gd name="T2" fmla="*/ 5 w 28"/>
                  <a:gd name="T3" fmla="*/ 7 h 31"/>
                  <a:gd name="T4" fmla="*/ 6 w 28"/>
                  <a:gd name="T5" fmla="*/ 26 h 31"/>
                  <a:gd name="T6" fmla="*/ 24 w 28"/>
                  <a:gd name="T7" fmla="*/ 24 h 31"/>
                  <a:gd name="T8" fmla="*/ 22 w 28"/>
                  <a:gd name="T9" fmla="*/ 5 h 31"/>
                </a:gdLst>
                <a:cxnLst>
                  <a:cxn ang="0">
                    <a:pos x="T0" y="T1"/>
                  </a:cxn>
                  <a:cxn ang="0">
                    <a:pos x="T2" y="T3"/>
                  </a:cxn>
                  <a:cxn ang="0">
                    <a:pos x="T4" y="T5"/>
                  </a:cxn>
                  <a:cxn ang="0">
                    <a:pos x="T6" y="T7"/>
                  </a:cxn>
                  <a:cxn ang="0">
                    <a:pos x="T8" y="T9"/>
                  </a:cxn>
                </a:cxnLst>
                <a:rect l="0" t="0" r="r" b="b"/>
                <a:pathLst>
                  <a:path w="28" h="31">
                    <a:moveTo>
                      <a:pt x="22" y="5"/>
                    </a:moveTo>
                    <a:cubicBezTo>
                      <a:pt x="17" y="0"/>
                      <a:pt x="9" y="1"/>
                      <a:pt x="5" y="7"/>
                    </a:cubicBezTo>
                    <a:cubicBezTo>
                      <a:pt x="0" y="13"/>
                      <a:pt x="1" y="21"/>
                      <a:pt x="6" y="26"/>
                    </a:cubicBezTo>
                    <a:cubicBezTo>
                      <a:pt x="11" y="31"/>
                      <a:pt x="19" y="30"/>
                      <a:pt x="24" y="24"/>
                    </a:cubicBezTo>
                    <a:cubicBezTo>
                      <a:pt x="28" y="19"/>
                      <a:pt x="28" y="10"/>
                      <a:pt x="22"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211"/>
              <p:cNvSpPr/>
              <p:nvPr/>
            </p:nvSpPr>
            <p:spPr bwMode="auto">
              <a:xfrm>
                <a:off x="4529138" y="2960688"/>
                <a:ext cx="163513" cy="174625"/>
              </a:xfrm>
              <a:custGeom>
                <a:gdLst>
                  <a:gd name="T0" fmla="*/ 51 w 68"/>
                  <a:gd name="T1" fmla="*/ 71 h 72"/>
                  <a:gd name="T2" fmla="*/ 6 w 68"/>
                  <a:gd name="T3" fmla="*/ 56 h 72"/>
                  <a:gd name="T4" fmla="*/ 2 w 68"/>
                  <a:gd name="T5" fmla="*/ 47 h 72"/>
                  <a:gd name="T6" fmla="*/ 9 w 68"/>
                  <a:gd name="T7" fmla="*/ 21 h 72"/>
                  <a:gd name="T8" fmla="*/ 42 w 68"/>
                  <a:gd name="T9" fmla="*/ 5 h 72"/>
                  <a:gd name="T10" fmla="*/ 67 w 68"/>
                  <a:gd name="T11" fmla="*/ 32 h 72"/>
                  <a:gd name="T12" fmla="*/ 63 w 68"/>
                  <a:gd name="T13" fmla="*/ 57 h 72"/>
                  <a:gd name="T14" fmla="*/ 60 w 68"/>
                  <a:gd name="T15" fmla="*/ 66 h 72"/>
                  <a:gd name="T16" fmla="*/ 51 w 68"/>
                  <a:gd name="T17" fmla="*/ 71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72">
                    <a:moveTo>
                      <a:pt x="51" y="71"/>
                    </a:moveTo>
                    <a:cubicBezTo>
                      <a:pt x="6" y="56"/>
                      <a:pt x="6" y="56"/>
                      <a:pt x="6" y="56"/>
                    </a:cubicBezTo>
                    <a:cubicBezTo>
                      <a:pt x="3" y="55"/>
                      <a:pt x="0" y="51"/>
                      <a:pt x="2" y="47"/>
                    </a:cubicBezTo>
                    <a:cubicBezTo>
                      <a:pt x="9" y="21"/>
                      <a:pt x="9" y="21"/>
                      <a:pt x="9" y="21"/>
                    </a:cubicBezTo>
                    <a:cubicBezTo>
                      <a:pt x="9" y="21"/>
                      <a:pt x="17" y="0"/>
                      <a:pt x="42" y="5"/>
                    </a:cubicBezTo>
                    <a:cubicBezTo>
                      <a:pt x="42" y="5"/>
                      <a:pt x="64" y="9"/>
                      <a:pt x="67" y="32"/>
                    </a:cubicBezTo>
                    <a:cubicBezTo>
                      <a:pt x="67" y="32"/>
                      <a:pt x="68" y="41"/>
                      <a:pt x="63" y="57"/>
                    </a:cubicBezTo>
                    <a:cubicBezTo>
                      <a:pt x="60" y="66"/>
                      <a:pt x="60" y="66"/>
                      <a:pt x="60" y="66"/>
                    </a:cubicBezTo>
                    <a:cubicBezTo>
                      <a:pt x="59" y="70"/>
                      <a:pt x="55" y="72"/>
                      <a:pt x="51" y="71"/>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Freeform 212"/>
              <p:cNvSpPr/>
              <p:nvPr/>
            </p:nvSpPr>
            <p:spPr bwMode="auto">
              <a:xfrm>
                <a:off x="4341813" y="2797175"/>
                <a:ext cx="157163" cy="166688"/>
              </a:xfrm>
              <a:custGeom>
                <a:gdLst>
                  <a:gd name="T0" fmla="*/ 49 w 65"/>
                  <a:gd name="T1" fmla="*/ 68 h 69"/>
                  <a:gd name="T2" fmla="*/ 6 w 65"/>
                  <a:gd name="T3" fmla="*/ 54 h 69"/>
                  <a:gd name="T4" fmla="*/ 1 w 65"/>
                  <a:gd name="T5" fmla="*/ 45 h 69"/>
                  <a:gd name="T6" fmla="*/ 9 w 65"/>
                  <a:gd name="T7" fmla="*/ 20 h 69"/>
                  <a:gd name="T8" fmla="*/ 40 w 65"/>
                  <a:gd name="T9" fmla="*/ 4 h 69"/>
                  <a:gd name="T10" fmla="*/ 64 w 65"/>
                  <a:gd name="T11" fmla="*/ 30 h 69"/>
                  <a:gd name="T12" fmla="*/ 60 w 65"/>
                  <a:gd name="T13" fmla="*/ 55 h 69"/>
                  <a:gd name="T14" fmla="*/ 58 w 65"/>
                  <a:gd name="T15" fmla="*/ 63 h 69"/>
                  <a:gd name="T16" fmla="*/ 49 w 65"/>
                  <a:gd name="T17" fmla="*/ 68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9">
                    <a:moveTo>
                      <a:pt x="49" y="68"/>
                    </a:moveTo>
                    <a:cubicBezTo>
                      <a:pt x="6" y="54"/>
                      <a:pt x="6" y="54"/>
                      <a:pt x="6" y="54"/>
                    </a:cubicBezTo>
                    <a:cubicBezTo>
                      <a:pt x="2" y="53"/>
                      <a:pt x="0" y="49"/>
                      <a:pt x="1" y="45"/>
                    </a:cubicBezTo>
                    <a:cubicBezTo>
                      <a:pt x="9" y="20"/>
                      <a:pt x="9" y="20"/>
                      <a:pt x="9" y="20"/>
                    </a:cubicBezTo>
                    <a:cubicBezTo>
                      <a:pt x="9" y="20"/>
                      <a:pt x="16" y="0"/>
                      <a:pt x="40" y="4"/>
                    </a:cubicBezTo>
                    <a:cubicBezTo>
                      <a:pt x="40" y="4"/>
                      <a:pt x="61" y="9"/>
                      <a:pt x="64" y="30"/>
                    </a:cubicBezTo>
                    <a:cubicBezTo>
                      <a:pt x="64" y="30"/>
                      <a:pt x="65" y="39"/>
                      <a:pt x="60" y="55"/>
                    </a:cubicBezTo>
                    <a:cubicBezTo>
                      <a:pt x="58" y="63"/>
                      <a:pt x="58" y="63"/>
                      <a:pt x="58" y="63"/>
                    </a:cubicBezTo>
                    <a:cubicBezTo>
                      <a:pt x="56" y="67"/>
                      <a:pt x="53" y="69"/>
                      <a:pt x="49" y="68"/>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213"/>
              <p:cNvSpPr/>
              <p:nvPr/>
            </p:nvSpPr>
            <p:spPr bwMode="auto">
              <a:xfrm>
                <a:off x="4124326" y="2801938"/>
                <a:ext cx="133350" cy="139700"/>
              </a:xfrm>
              <a:custGeom>
                <a:gdLst>
                  <a:gd name="T0" fmla="*/ 42 w 55"/>
                  <a:gd name="T1" fmla="*/ 57 h 58"/>
                  <a:gd name="T2" fmla="*/ 5 w 55"/>
                  <a:gd name="T3" fmla="*/ 47 h 58"/>
                  <a:gd name="T4" fmla="*/ 1 w 55"/>
                  <a:gd name="T5" fmla="*/ 39 h 58"/>
                  <a:gd name="T6" fmla="*/ 6 w 55"/>
                  <a:gd name="T7" fmla="*/ 18 h 58"/>
                  <a:gd name="T8" fmla="*/ 33 w 55"/>
                  <a:gd name="T9" fmla="*/ 3 h 58"/>
                  <a:gd name="T10" fmla="*/ 54 w 55"/>
                  <a:gd name="T11" fmla="*/ 24 h 58"/>
                  <a:gd name="T12" fmla="*/ 51 w 55"/>
                  <a:gd name="T13" fmla="*/ 45 h 58"/>
                  <a:gd name="T14" fmla="*/ 50 w 55"/>
                  <a:gd name="T15" fmla="*/ 53 h 58"/>
                  <a:gd name="T16" fmla="*/ 42 w 55"/>
                  <a:gd name="T17" fmla="*/ 57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 h="57">
                    <a:moveTo>
                      <a:pt x="42" y="57"/>
                    </a:moveTo>
                    <a:cubicBezTo>
                      <a:pt x="5" y="47"/>
                      <a:pt x="5" y="47"/>
                      <a:pt x="5" y="47"/>
                    </a:cubicBezTo>
                    <a:cubicBezTo>
                      <a:pt x="2" y="46"/>
                      <a:pt x="0" y="43"/>
                      <a:pt x="1" y="39"/>
                    </a:cubicBezTo>
                    <a:cubicBezTo>
                      <a:pt x="6" y="18"/>
                      <a:pt x="6" y="18"/>
                      <a:pt x="6" y="18"/>
                    </a:cubicBezTo>
                    <a:cubicBezTo>
                      <a:pt x="6" y="18"/>
                      <a:pt x="11" y="0"/>
                      <a:pt x="33" y="3"/>
                    </a:cubicBezTo>
                    <a:cubicBezTo>
                      <a:pt x="33" y="3"/>
                      <a:pt x="50" y="6"/>
                      <a:pt x="54" y="24"/>
                    </a:cubicBezTo>
                    <a:cubicBezTo>
                      <a:pt x="54" y="24"/>
                      <a:pt x="55" y="32"/>
                      <a:pt x="51" y="45"/>
                    </a:cubicBezTo>
                    <a:cubicBezTo>
                      <a:pt x="50" y="53"/>
                      <a:pt x="50" y="53"/>
                      <a:pt x="50" y="53"/>
                    </a:cubicBezTo>
                    <a:cubicBezTo>
                      <a:pt x="49" y="56"/>
                      <a:pt x="46" y="58"/>
                      <a:pt x="42"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214"/>
              <p:cNvSpPr/>
              <p:nvPr/>
            </p:nvSpPr>
            <p:spPr bwMode="auto">
              <a:xfrm>
                <a:off x="3867151" y="2963863"/>
                <a:ext cx="130175" cy="134938"/>
              </a:xfrm>
              <a:custGeom>
                <a:gdLst>
                  <a:gd name="T0" fmla="*/ 42 w 54"/>
                  <a:gd name="T1" fmla="*/ 56 h 56"/>
                  <a:gd name="T2" fmla="*/ 5 w 54"/>
                  <a:gd name="T3" fmla="*/ 46 h 56"/>
                  <a:gd name="T4" fmla="*/ 1 w 54"/>
                  <a:gd name="T5" fmla="*/ 38 h 56"/>
                  <a:gd name="T6" fmla="*/ 6 w 54"/>
                  <a:gd name="T7" fmla="*/ 17 h 56"/>
                  <a:gd name="T8" fmla="*/ 32 w 54"/>
                  <a:gd name="T9" fmla="*/ 3 h 56"/>
                  <a:gd name="T10" fmla="*/ 53 w 54"/>
                  <a:gd name="T11" fmla="*/ 23 h 56"/>
                  <a:gd name="T12" fmla="*/ 50 w 54"/>
                  <a:gd name="T13" fmla="*/ 44 h 56"/>
                  <a:gd name="T14" fmla="*/ 49 w 54"/>
                  <a:gd name="T15" fmla="*/ 51 h 56"/>
                  <a:gd name="T16" fmla="*/ 42 w 54"/>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42" y="56"/>
                    </a:moveTo>
                    <a:cubicBezTo>
                      <a:pt x="5" y="46"/>
                      <a:pt x="5" y="46"/>
                      <a:pt x="5" y="46"/>
                    </a:cubicBezTo>
                    <a:cubicBezTo>
                      <a:pt x="2" y="45"/>
                      <a:pt x="0" y="42"/>
                      <a:pt x="1" y="38"/>
                    </a:cubicBezTo>
                    <a:cubicBezTo>
                      <a:pt x="6" y="17"/>
                      <a:pt x="6" y="17"/>
                      <a:pt x="6" y="17"/>
                    </a:cubicBezTo>
                    <a:cubicBezTo>
                      <a:pt x="6" y="17"/>
                      <a:pt x="11" y="0"/>
                      <a:pt x="32" y="3"/>
                    </a:cubicBezTo>
                    <a:cubicBezTo>
                      <a:pt x="32" y="3"/>
                      <a:pt x="49" y="6"/>
                      <a:pt x="53" y="23"/>
                    </a:cubicBezTo>
                    <a:cubicBezTo>
                      <a:pt x="53" y="23"/>
                      <a:pt x="54" y="31"/>
                      <a:pt x="50" y="44"/>
                    </a:cubicBezTo>
                    <a:cubicBezTo>
                      <a:pt x="49" y="51"/>
                      <a:pt x="49" y="51"/>
                      <a:pt x="49" y="51"/>
                    </a:cubicBezTo>
                    <a:cubicBezTo>
                      <a:pt x="48" y="54"/>
                      <a:pt x="45" y="56"/>
                      <a:pt x="42" y="56"/>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215"/>
              <p:cNvSpPr/>
              <p:nvPr/>
            </p:nvSpPr>
            <p:spPr bwMode="auto">
              <a:xfrm>
                <a:off x="4722813" y="3670300"/>
                <a:ext cx="130175" cy="134938"/>
              </a:xfrm>
              <a:custGeom>
                <a:gdLst>
                  <a:gd name="T0" fmla="*/ 21 w 54"/>
                  <a:gd name="T1" fmla="*/ 54 h 56"/>
                  <a:gd name="T2" fmla="*/ 2 w 54"/>
                  <a:gd name="T3" fmla="*/ 31 h 56"/>
                  <a:gd name="T4" fmla="*/ 3 w 54"/>
                  <a:gd name="T5" fmla="*/ 24 h 56"/>
                  <a:gd name="T6" fmla="*/ 19 w 54"/>
                  <a:gd name="T7" fmla="*/ 10 h 56"/>
                  <a:gd name="T8" fmla="*/ 44 w 54"/>
                  <a:gd name="T9" fmla="*/ 11 h 56"/>
                  <a:gd name="T10" fmla="*/ 46 w 54"/>
                  <a:gd name="T11" fmla="*/ 36 h 56"/>
                  <a:gd name="T12" fmla="*/ 33 w 54"/>
                  <a:gd name="T13" fmla="*/ 49 h 56"/>
                  <a:gd name="T14" fmla="*/ 28 w 54"/>
                  <a:gd name="T15" fmla="*/ 54 h 56"/>
                  <a:gd name="T16" fmla="*/ 21 w 54"/>
                  <a:gd name="T17" fmla="*/ 54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21" y="54"/>
                    </a:moveTo>
                    <a:cubicBezTo>
                      <a:pt x="2" y="31"/>
                      <a:pt x="2" y="31"/>
                      <a:pt x="2" y="31"/>
                    </a:cubicBezTo>
                    <a:cubicBezTo>
                      <a:pt x="0" y="29"/>
                      <a:pt x="1" y="26"/>
                      <a:pt x="3" y="24"/>
                    </a:cubicBezTo>
                    <a:cubicBezTo>
                      <a:pt x="19" y="10"/>
                      <a:pt x="19" y="10"/>
                      <a:pt x="19" y="10"/>
                    </a:cubicBezTo>
                    <a:cubicBezTo>
                      <a:pt x="19" y="10"/>
                      <a:pt x="31" y="0"/>
                      <a:pt x="44" y="11"/>
                    </a:cubicBezTo>
                    <a:cubicBezTo>
                      <a:pt x="44" y="11"/>
                      <a:pt x="54" y="21"/>
                      <a:pt x="46" y="36"/>
                    </a:cubicBezTo>
                    <a:cubicBezTo>
                      <a:pt x="46" y="36"/>
                      <a:pt x="43" y="41"/>
                      <a:pt x="33" y="49"/>
                    </a:cubicBezTo>
                    <a:cubicBezTo>
                      <a:pt x="28" y="54"/>
                      <a:pt x="28" y="54"/>
                      <a:pt x="28" y="54"/>
                    </a:cubicBezTo>
                    <a:cubicBezTo>
                      <a:pt x="26" y="56"/>
                      <a:pt x="22" y="56"/>
                      <a:pt x="21" y="54"/>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216"/>
              <p:cNvSpPr/>
              <p:nvPr/>
            </p:nvSpPr>
            <p:spPr bwMode="auto">
              <a:xfrm>
                <a:off x="3532188" y="4313238"/>
                <a:ext cx="762000" cy="2543175"/>
              </a:xfrm>
              <a:custGeom>
                <a:gdLst>
                  <a:gd name="T0" fmla="*/ 314 w 314"/>
                  <a:gd name="T1" fmla="*/ 57 h 1051"/>
                  <a:gd name="T2" fmla="*/ 297 w 314"/>
                  <a:gd name="T3" fmla="*/ 128 h 1051"/>
                  <a:gd name="T4" fmla="*/ 240 w 314"/>
                  <a:gd name="T5" fmla="*/ 372 h 1051"/>
                  <a:gd name="T6" fmla="*/ 239 w 314"/>
                  <a:gd name="T7" fmla="*/ 372 h 1051"/>
                  <a:gd name="T8" fmla="*/ 231 w 314"/>
                  <a:gd name="T9" fmla="*/ 409 h 1051"/>
                  <a:gd name="T10" fmla="*/ 129 w 314"/>
                  <a:gd name="T11" fmla="*/ 1051 h 1051"/>
                  <a:gd name="T12" fmla="*/ 0 w 314"/>
                  <a:gd name="T13" fmla="*/ 1051 h 1051"/>
                  <a:gd name="T14" fmla="*/ 168 w 314"/>
                  <a:gd name="T15" fmla="*/ 319 h 1051"/>
                  <a:gd name="T16" fmla="*/ 200 w 314"/>
                  <a:gd name="T17" fmla="*/ 156 h 1051"/>
                  <a:gd name="T18" fmla="*/ 141 w 314"/>
                  <a:gd name="T19" fmla="*/ 0 h 1051"/>
                  <a:gd name="T20" fmla="*/ 314 w 314"/>
                  <a:gd name="T21" fmla="*/ 57 h 10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4" h="1051">
                    <a:moveTo>
                      <a:pt x="314" y="57"/>
                    </a:moveTo>
                    <a:cubicBezTo>
                      <a:pt x="309" y="72"/>
                      <a:pt x="304" y="96"/>
                      <a:pt x="297" y="128"/>
                    </a:cubicBezTo>
                    <a:cubicBezTo>
                      <a:pt x="240" y="372"/>
                      <a:pt x="240" y="372"/>
                      <a:pt x="240" y="372"/>
                    </a:cubicBezTo>
                    <a:cubicBezTo>
                      <a:pt x="239" y="372"/>
                      <a:pt x="239" y="372"/>
                      <a:pt x="239" y="372"/>
                    </a:cubicBezTo>
                    <a:cubicBezTo>
                      <a:pt x="236" y="384"/>
                      <a:pt x="234" y="397"/>
                      <a:pt x="231" y="409"/>
                    </a:cubicBezTo>
                    <a:cubicBezTo>
                      <a:pt x="186" y="628"/>
                      <a:pt x="135" y="899"/>
                      <a:pt x="129" y="1051"/>
                    </a:cubicBezTo>
                    <a:cubicBezTo>
                      <a:pt x="0" y="1051"/>
                      <a:pt x="0" y="1051"/>
                      <a:pt x="0" y="1051"/>
                    </a:cubicBezTo>
                    <a:cubicBezTo>
                      <a:pt x="168" y="319"/>
                      <a:pt x="168" y="319"/>
                      <a:pt x="168" y="319"/>
                    </a:cubicBezTo>
                    <a:cubicBezTo>
                      <a:pt x="168" y="319"/>
                      <a:pt x="187" y="248"/>
                      <a:pt x="200" y="156"/>
                    </a:cubicBezTo>
                    <a:cubicBezTo>
                      <a:pt x="213" y="65"/>
                      <a:pt x="141" y="0"/>
                      <a:pt x="141" y="0"/>
                    </a:cubicBezTo>
                    <a:lnTo>
                      <a:pt x="314" y="57"/>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Freeform 217"/>
              <p:cNvSpPr/>
              <p:nvPr/>
            </p:nvSpPr>
            <p:spPr bwMode="auto">
              <a:xfrm>
                <a:off x="6880226" y="4702175"/>
                <a:ext cx="615950" cy="2154238"/>
              </a:xfrm>
              <a:custGeom>
                <a:gdLst>
                  <a:gd name="T0" fmla="*/ 135 w 254"/>
                  <a:gd name="T1" fmla="*/ 0 h 890"/>
                  <a:gd name="T2" fmla="*/ 101 w 254"/>
                  <a:gd name="T3" fmla="*/ 99 h 890"/>
                  <a:gd name="T4" fmla="*/ 109 w 254"/>
                  <a:gd name="T5" fmla="*/ 226 h 890"/>
                  <a:gd name="T6" fmla="*/ 254 w 254"/>
                  <a:gd name="T7" fmla="*/ 890 h 890"/>
                  <a:gd name="T8" fmla="*/ 150 w 254"/>
                  <a:gd name="T9" fmla="*/ 890 h 890"/>
                  <a:gd name="T10" fmla="*/ 48 w 254"/>
                  <a:gd name="T11" fmla="*/ 248 h 890"/>
                  <a:gd name="T12" fmla="*/ 0 w 254"/>
                  <a:gd name="T13" fmla="*/ 45 h 890"/>
                  <a:gd name="T14" fmla="*/ 135 w 254"/>
                  <a:gd name="T15" fmla="*/ 0 h 8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4" h="890">
                    <a:moveTo>
                      <a:pt x="135" y="0"/>
                    </a:moveTo>
                    <a:cubicBezTo>
                      <a:pt x="135" y="0"/>
                      <a:pt x="108" y="41"/>
                      <a:pt x="101" y="99"/>
                    </a:cubicBezTo>
                    <a:cubicBezTo>
                      <a:pt x="95" y="157"/>
                      <a:pt x="109" y="226"/>
                      <a:pt x="109" y="226"/>
                    </a:cubicBezTo>
                    <a:cubicBezTo>
                      <a:pt x="254" y="890"/>
                      <a:pt x="254" y="890"/>
                      <a:pt x="254" y="890"/>
                    </a:cubicBezTo>
                    <a:cubicBezTo>
                      <a:pt x="150" y="890"/>
                      <a:pt x="150" y="890"/>
                      <a:pt x="150" y="890"/>
                    </a:cubicBezTo>
                    <a:cubicBezTo>
                      <a:pt x="144" y="738"/>
                      <a:pt x="48" y="248"/>
                      <a:pt x="48" y="248"/>
                    </a:cubicBezTo>
                    <a:cubicBezTo>
                      <a:pt x="0" y="45"/>
                      <a:pt x="0" y="45"/>
                      <a:pt x="0" y="45"/>
                    </a:cubicBezTo>
                    <a:lnTo>
                      <a:pt x="135" y="0"/>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6" name="副标题 2"/>
          <p:cNvSpPr>
            <a:spLocks noGrp="1"/>
          </p:cNvSpPr>
          <p:nvPr>
            <p:ph type="subTitle" idx="1"/>
          </p:nvPr>
        </p:nvSpPr>
        <p:spPr>
          <a:xfrm>
            <a:off x="3465657" y="3192114"/>
            <a:ext cx="7855511" cy="558799"/>
          </a:xfrm>
          <a:prstGeom prst="rect">
            <a:avLst/>
          </a:prstGeom>
        </p:spPr>
        <p:txBody>
          <a:bodyPr anchor="ctr">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227" name="标题 1"/>
          <p:cNvSpPr>
            <a:spLocks noGrp="1"/>
          </p:cNvSpPr>
          <p:nvPr>
            <p:ph type="ctrTitle"/>
          </p:nvPr>
        </p:nvSpPr>
        <p:spPr>
          <a:xfrm>
            <a:off x="3465657" y="2493523"/>
            <a:ext cx="7855511" cy="698591"/>
          </a:xfrm>
          <a:prstGeom prst="rect">
            <a:avLst/>
          </a:prstGeom>
        </p:spPr>
        <p:txBody>
          <a:bodyPr anchor="ctr">
            <a:normAutofit/>
          </a:bodyPr>
          <a:lstStyle>
            <a:lvl1pPr algn="l">
              <a:defRPr sz="4000">
                <a:solidFill>
                  <a:schemeClr val="tx1"/>
                </a:solidFill>
              </a:defRPr>
            </a:lvl1pPr>
          </a:lstStyle>
          <a:p>
            <a:r>
              <a:rPr lang="en-US"/>
              <a:t>Click to edit Master title style</a:t>
            </a:r>
            <a:endParaRPr lang="zh-CN" altLang="en-US"/>
          </a:p>
        </p:txBody>
      </p:sp>
      <p:sp>
        <p:nvSpPr>
          <p:cNvPr id="228" name="文本占位符 13"/>
          <p:cNvSpPr>
            <a:spLocks noGrp="1"/>
          </p:cNvSpPr>
          <p:nvPr>
            <p:ph type="body" sz="quarter" idx="10" hasCustomPrompt="1"/>
          </p:nvPr>
        </p:nvSpPr>
        <p:spPr>
          <a:xfrm>
            <a:off x="3465657" y="4955422"/>
            <a:ext cx="7855511"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
        <p:nvSpPr>
          <p:cNvPr id="229" name="文本占位符 13"/>
          <p:cNvSpPr>
            <a:spLocks noGrp="1"/>
          </p:cNvSpPr>
          <p:nvPr>
            <p:ph type="body" sz="quarter" idx="11" hasCustomPrompt="1"/>
          </p:nvPr>
        </p:nvSpPr>
        <p:spPr>
          <a:xfrm>
            <a:off x="3465657" y="5251693"/>
            <a:ext cx="7855511"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Date</a:t>
            </a:r>
            <a:endParaRPr lang="zh-CN" alt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accent5"/>
        </a:solidFill>
        <a:effectLst/>
      </p:bgPr>
    </p:bg>
    <p:spTree>
      <p:nvGrpSpPr>
        <p:cNvPr id="1" name=""/>
        <p:cNvGrpSpPr/>
        <p:nvPr/>
      </p:nvGrpSpPr>
      <p:grpSpPr>
        <a:xfrm>
          <a:off x="0" y="0"/>
          <a:ext cx="0" cy="0"/>
        </a:xfrm>
      </p:grpSpPr>
      <p:grpSp>
        <p:nvGrpSpPr>
          <p:cNvPr id="4" name="组合 3"/>
          <p:cNvGrpSpPr/>
          <p:nvPr userDrawn="1"/>
        </p:nvGrpSpPr>
        <p:grpSpPr>
          <a:xfrm>
            <a:off x="-2937" y="1"/>
            <a:ext cx="4737853" cy="4685247"/>
            <a:chOff x="-2937" y="1"/>
            <a:chExt cx="4737853" cy="4685247"/>
          </a:xfrm>
        </p:grpSpPr>
        <p:sp>
          <p:nvSpPr>
            <p:cNvPr id="27" name="任意多边形: 形状 26"/>
            <p:cNvSpPr/>
            <p:nvPr/>
          </p:nvSpPr>
          <p:spPr bwMode="auto">
            <a:xfrm>
              <a:off x="-1821" y="2"/>
              <a:ext cx="4656643" cy="4599813"/>
            </a:xfrm>
            <a:custGeom>
              <a:gdLst>
                <a:gd name="connsiteX0" fmla="*/ 0 w 4656643"/>
                <a:gd name="connsiteY0" fmla="*/ 0 h 4599813"/>
                <a:gd name="connsiteX1" fmla="*/ 4043800 w 4656643"/>
                <a:gd name="connsiteY1" fmla="*/ 0 h 4599813"/>
                <a:gd name="connsiteX2" fmla="*/ 4093695 w 4656643"/>
                <a:gd name="connsiteY2" fmla="*/ 60810 h 4599813"/>
                <a:gd name="connsiteX3" fmla="*/ 4656643 w 4656643"/>
                <a:gd name="connsiteY3" fmla="*/ 1744506 h 4599813"/>
                <a:gd name="connsiteX4" fmla="*/ 4656643 w 4656643"/>
                <a:gd name="connsiteY4" fmla="*/ 1866528 h 4599813"/>
                <a:gd name="connsiteX5" fmla="*/ 1714509 w 4656643"/>
                <a:gd name="connsiteY5" fmla="*/ 4599813 h 4599813"/>
                <a:gd name="connsiteX6" fmla="*/ 70876 w 4656643"/>
                <a:gd name="connsiteY6" fmla="*/ 4112489 h 4599813"/>
                <a:gd name="connsiteX7" fmla="*/ 0 w 4656643"/>
                <a:gd name="connsiteY7" fmla="*/ 4061093 h 45998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56643" h="4599813">
                  <a:moveTo>
                    <a:pt x="0" y="0"/>
                  </a:moveTo>
                  <a:lnTo>
                    <a:pt x="4043800" y="0"/>
                  </a:lnTo>
                  <a:lnTo>
                    <a:pt x="4093695" y="60810"/>
                  </a:lnTo>
                  <a:cubicBezTo>
                    <a:pt x="4447610" y="532901"/>
                    <a:pt x="4656643" y="1114569"/>
                    <a:pt x="4656643" y="1744506"/>
                  </a:cubicBezTo>
                  <a:cubicBezTo>
                    <a:pt x="4656643" y="1785180"/>
                    <a:pt x="4656643" y="1825854"/>
                    <a:pt x="4656643" y="1866528"/>
                  </a:cubicBezTo>
                  <a:cubicBezTo>
                    <a:pt x="4591444" y="3387731"/>
                    <a:pt x="3295600" y="4599813"/>
                    <a:pt x="1714509" y="4599813"/>
                  </a:cubicBezTo>
                  <a:cubicBezTo>
                    <a:pt x="1106318" y="4599813"/>
                    <a:pt x="540533" y="4420213"/>
                    <a:pt x="70876" y="4112489"/>
                  </a:cubicBezTo>
                  <a:lnTo>
                    <a:pt x="0" y="4061093"/>
                  </a:ln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任意多边形: 形状 24"/>
            <p:cNvSpPr/>
            <p:nvPr/>
          </p:nvSpPr>
          <p:spPr bwMode="auto">
            <a:xfrm>
              <a:off x="1" y="1779734"/>
              <a:ext cx="4734915" cy="2905514"/>
            </a:xfrm>
            <a:custGeom>
              <a:gdLst>
                <a:gd name="connsiteX0" fmla="*/ 4734915 w 4734915"/>
                <a:gd name="connsiteY0" fmla="*/ 0 h 2905514"/>
                <a:gd name="connsiteX1" fmla="*/ 4734915 w 4734915"/>
                <a:gd name="connsiteY1" fmla="*/ 89526 h 2905514"/>
                <a:gd name="connsiteX2" fmla="*/ 1712686 w 4734915"/>
                <a:gd name="connsiteY2" fmla="*/ 2905514 h 2905514"/>
                <a:gd name="connsiteX3" fmla="*/ 22563 w 4734915"/>
                <a:gd name="connsiteY3" fmla="*/ 2402934 h 2905514"/>
                <a:gd name="connsiteX4" fmla="*/ 0 w 4734915"/>
                <a:gd name="connsiteY4" fmla="*/ 2386513 h 2905514"/>
                <a:gd name="connsiteX5" fmla="*/ 0 w 4734915"/>
                <a:gd name="connsiteY5" fmla="*/ 2180903 h 2905514"/>
                <a:gd name="connsiteX6" fmla="*/ 119649 w 4734915"/>
                <a:gd name="connsiteY6" fmla="*/ 2268057 h 2905514"/>
                <a:gd name="connsiteX7" fmla="*/ 1712686 w 4734915"/>
                <a:gd name="connsiteY7" fmla="*/ 2742740 h 2905514"/>
                <a:gd name="connsiteX8" fmla="*/ 4563846 w 4734915"/>
                <a:gd name="connsiteY8" fmla="*/ 170913 h 2905514"/>
                <a:gd name="connsiteX9" fmla="*/ 4653454 w 4734915"/>
                <a:gd name="connsiteY9" fmla="*/ 81387 h 2905514"/>
                <a:gd name="connsiteX10" fmla="*/ 4734915 w 4734915"/>
                <a:gd name="connsiteY10" fmla="*/ 0 h 29055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34915" h="2905514">
                  <a:moveTo>
                    <a:pt x="4734915" y="0"/>
                  </a:moveTo>
                  <a:cubicBezTo>
                    <a:pt x="4734915" y="32555"/>
                    <a:pt x="4734915" y="65110"/>
                    <a:pt x="4734915" y="89526"/>
                  </a:cubicBezTo>
                  <a:cubicBezTo>
                    <a:pt x="4669746" y="1668433"/>
                    <a:pt x="3341920" y="2905514"/>
                    <a:pt x="1712686" y="2905514"/>
                  </a:cubicBezTo>
                  <a:cubicBezTo>
                    <a:pt x="1086449" y="2905514"/>
                    <a:pt x="504889" y="2720105"/>
                    <a:pt x="22563" y="2402934"/>
                  </a:cubicBezTo>
                  <a:lnTo>
                    <a:pt x="0" y="2386513"/>
                  </a:lnTo>
                  <a:lnTo>
                    <a:pt x="0" y="2180903"/>
                  </a:lnTo>
                  <a:lnTo>
                    <a:pt x="119649" y="2268057"/>
                  </a:lnTo>
                  <a:cubicBezTo>
                    <a:pt x="574768" y="2567631"/>
                    <a:pt x="1123107" y="2742740"/>
                    <a:pt x="1712686" y="2742740"/>
                  </a:cubicBezTo>
                  <a:cubicBezTo>
                    <a:pt x="3219728" y="2742740"/>
                    <a:pt x="4457945" y="1619601"/>
                    <a:pt x="4563846" y="170913"/>
                  </a:cubicBezTo>
                  <a:cubicBezTo>
                    <a:pt x="4563846" y="170913"/>
                    <a:pt x="4563846" y="170913"/>
                    <a:pt x="4653454" y="81387"/>
                  </a:cubicBezTo>
                  <a:cubicBezTo>
                    <a:pt x="4653454" y="81387"/>
                    <a:pt x="4653454" y="81387"/>
                    <a:pt x="4734915"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任意多边形: 形状 20"/>
            <p:cNvSpPr/>
            <p:nvPr/>
          </p:nvSpPr>
          <p:spPr bwMode="auto">
            <a:xfrm>
              <a:off x="3928708" y="1"/>
              <a:ext cx="806207" cy="1951355"/>
            </a:xfrm>
            <a:custGeom>
              <a:gdLst>
                <a:gd name="connsiteX0" fmla="*/ 0 w 806207"/>
                <a:gd name="connsiteY0" fmla="*/ 0 h 1951355"/>
                <a:gd name="connsiteX1" fmla="*/ 208291 w 806207"/>
                <a:gd name="connsiteY1" fmla="*/ 0 h 1951355"/>
                <a:gd name="connsiteX2" fmla="*/ 244703 w 806207"/>
                <a:gd name="connsiteY2" fmla="*/ 45660 h 1951355"/>
                <a:gd name="connsiteX3" fmla="*/ 806207 w 806207"/>
                <a:gd name="connsiteY3" fmla="*/ 1747974 h 1951355"/>
                <a:gd name="connsiteX4" fmla="*/ 806207 w 806207"/>
                <a:gd name="connsiteY4" fmla="*/ 1780515 h 1951355"/>
                <a:gd name="connsiteX5" fmla="*/ 724733 w 806207"/>
                <a:gd name="connsiteY5" fmla="*/ 1861867 h 1951355"/>
                <a:gd name="connsiteX6" fmla="*/ 635112 w 806207"/>
                <a:gd name="connsiteY6" fmla="*/ 1951355 h 1951355"/>
                <a:gd name="connsiteX7" fmla="*/ 635112 w 806207"/>
                <a:gd name="connsiteY7" fmla="*/ 1870003 h 1951355"/>
                <a:gd name="connsiteX8" fmla="*/ 643259 w 806207"/>
                <a:gd name="connsiteY8" fmla="*/ 1747974 h 1951355"/>
                <a:gd name="connsiteX9" fmla="*/ 99104 w 806207"/>
                <a:gd name="connsiteY9" fmla="*/ 121668 h 19513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07" h="1951355">
                  <a:moveTo>
                    <a:pt x="0" y="0"/>
                  </a:moveTo>
                  <a:lnTo>
                    <a:pt x="208291" y="0"/>
                  </a:lnTo>
                  <a:lnTo>
                    <a:pt x="244703" y="45660"/>
                  </a:lnTo>
                  <a:cubicBezTo>
                    <a:pt x="598799" y="530959"/>
                    <a:pt x="806207" y="1121559"/>
                    <a:pt x="806207" y="1747974"/>
                  </a:cubicBezTo>
                  <a:cubicBezTo>
                    <a:pt x="806207" y="1756109"/>
                    <a:pt x="806207" y="1772380"/>
                    <a:pt x="806207" y="1780515"/>
                  </a:cubicBezTo>
                  <a:cubicBezTo>
                    <a:pt x="724733" y="1861867"/>
                    <a:pt x="724733" y="1861867"/>
                    <a:pt x="724733" y="1861867"/>
                  </a:cubicBezTo>
                  <a:cubicBezTo>
                    <a:pt x="635112" y="1951355"/>
                    <a:pt x="635112" y="1951355"/>
                    <a:pt x="635112" y="1951355"/>
                  </a:cubicBezTo>
                  <a:cubicBezTo>
                    <a:pt x="635112" y="1926949"/>
                    <a:pt x="635112" y="1894408"/>
                    <a:pt x="635112" y="1870003"/>
                  </a:cubicBezTo>
                  <a:cubicBezTo>
                    <a:pt x="643259" y="1829326"/>
                    <a:pt x="643259" y="1788650"/>
                    <a:pt x="643259" y="1747974"/>
                  </a:cubicBezTo>
                  <a:cubicBezTo>
                    <a:pt x="643259" y="1146473"/>
                    <a:pt x="442089" y="582344"/>
                    <a:pt x="99104" y="121668"/>
                  </a:cubicBez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任意多边形: 形状 18"/>
            <p:cNvSpPr/>
            <p:nvPr/>
          </p:nvSpPr>
          <p:spPr bwMode="auto">
            <a:xfrm>
              <a:off x="607385" y="1"/>
              <a:ext cx="3967345" cy="4466321"/>
            </a:xfrm>
            <a:custGeom>
              <a:gdLst>
                <a:gd name="connsiteX0" fmla="*/ 413886 w 3967345"/>
                <a:gd name="connsiteY0" fmla="*/ 0 h 4466321"/>
                <a:gd name="connsiteX1" fmla="*/ 3325485 w 3967345"/>
                <a:gd name="connsiteY1" fmla="*/ 0 h 4466321"/>
                <a:gd name="connsiteX2" fmla="*/ 3423250 w 3967345"/>
                <a:gd name="connsiteY2" fmla="*/ 120113 h 4466321"/>
                <a:gd name="connsiteX3" fmla="*/ 3967345 w 3967345"/>
                <a:gd name="connsiteY3" fmla="*/ 1747440 h 4466321"/>
                <a:gd name="connsiteX4" fmla="*/ 3959199 w 3967345"/>
                <a:gd name="connsiteY4" fmla="*/ 1869545 h 4466321"/>
                <a:gd name="connsiteX5" fmla="*/ 3959199 w 3967345"/>
                <a:gd name="connsiteY5" fmla="*/ 1950949 h 4466321"/>
                <a:gd name="connsiteX6" fmla="*/ 1344172 w 3967345"/>
                <a:gd name="connsiteY6" fmla="*/ 4466321 h 4466321"/>
                <a:gd name="connsiteX7" fmla="*/ 0 w 3967345"/>
                <a:gd name="connsiteY7" fmla="*/ 404280 h 4466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7345" h="4466321">
                  <a:moveTo>
                    <a:pt x="413886" y="0"/>
                  </a:moveTo>
                  <a:lnTo>
                    <a:pt x="3325485" y="0"/>
                  </a:lnTo>
                  <a:lnTo>
                    <a:pt x="3423250" y="120113"/>
                  </a:lnTo>
                  <a:cubicBezTo>
                    <a:pt x="3766197" y="581079"/>
                    <a:pt x="3967345" y="1145562"/>
                    <a:pt x="3967345" y="1747440"/>
                  </a:cubicBezTo>
                  <a:cubicBezTo>
                    <a:pt x="3967345" y="1788142"/>
                    <a:pt x="3967345" y="1828844"/>
                    <a:pt x="3959199" y="1869545"/>
                  </a:cubicBezTo>
                  <a:cubicBezTo>
                    <a:pt x="3959199" y="1893967"/>
                    <a:pt x="3959199" y="1926528"/>
                    <a:pt x="3959199" y="1950949"/>
                  </a:cubicBezTo>
                  <a:cubicBezTo>
                    <a:pt x="1344172" y="4466321"/>
                    <a:pt x="1344172" y="4466321"/>
                    <a:pt x="1344172" y="4466321"/>
                  </a:cubicBezTo>
                  <a:cubicBezTo>
                    <a:pt x="0" y="404280"/>
                    <a:pt x="0" y="404280"/>
                    <a:pt x="0" y="404280"/>
                  </a:cubicBez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Freeform 31"/>
            <p:cNvSpPr/>
            <p:nvPr/>
          </p:nvSpPr>
          <p:spPr bwMode="auto">
            <a:xfrm>
              <a:off x="1493763" y="3382377"/>
              <a:ext cx="453870" cy="1212098"/>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任意多边形: 形状 28"/>
            <p:cNvSpPr>
              <a:spLocks noChangeArrowheads="1"/>
            </p:cNvSpPr>
            <p:nvPr/>
          </p:nvSpPr>
          <p:spPr bwMode="auto">
            <a:xfrm>
              <a:off x="-2937" y="29087"/>
              <a:ext cx="3477700" cy="3428046"/>
            </a:xfrm>
            <a:custGeom>
              <a:gdLst>
                <a:gd name="connsiteX0" fmla="*/ 1715623 w 3477700"/>
                <a:gd name="connsiteY0" fmla="*/ 0 h 3428046"/>
                <a:gd name="connsiteX1" fmla="*/ 3477700 w 3477700"/>
                <a:gd name="connsiteY1" fmla="*/ 1714023 h 3428046"/>
                <a:gd name="connsiteX2" fmla="*/ 1715623 w 3477700"/>
                <a:gd name="connsiteY2" fmla="*/ 3428046 h 3428046"/>
                <a:gd name="connsiteX3" fmla="*/ 32766 w 3477700"/>
                <a:gd name="connsiteY3" fmla="*/ 2223721 h 3428046"/>
                <a:gd name="connsiteX4" fmla="*/ 0 w 3477700"/>
                <a:gd name="connsiteY4" fmla="*/ 2099767 h 3428046"/>
                <a:gd name="connsiteX5" fmla="*/ 0 w 3477700"/>
                <a:gd name="connsiteY5" fmla="*/ 1328279 h 3428046"/>
                <a:gd name="connsiteX6" fmla="*/ 32766 w 3477700"/>
                <a:gd name="connsiteY6" fmla="*/ 1204325 h 3428046"/>
                <a:gd name="connsiteX7" fmla="*/ 1715623 w 3477700"/>
                <a:gd name="connsiteY7" fmla="*/ 0 h 3428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7699" h="3428045">
                  <a:moveTo>
                    <a:pt x="1715623" y="0"/>
                  </a:moveTo>
                  <a:cubicBezTo>
                    <a:pt x="2688791" y="0"/>
                    <a:pt x="3477700" y="767394"/>
                    <a:pt x="3477700" y="1714023"/>
                  </a:cubicBezTo>
                  <a:cubicBezTo>
                    <a:pt x="3477700" y="2660652"/>
                    <a:pt x="2688791" y="3428046"/>
                    <a:pt x="1715623" y="3428046"/>
                  </a:cubicBezTo>
                  <a:cubicBezTo>
                    <a:pt x="924924" y="3428046"/>
                    <a:pt x="255865" y="2921446"/>
                    <a:pt x="32766" y="2223721"/>
                  </a:cubicBezTo>
                  <a:lnTo>
                    <a:pt x="0" y="2099767"/>
                  </a:lnTo>
                  <a:lnTo>
                    <a:pt x="0" y="1328279"/>
                  </a:lnTo>
                  <a:lnTo>
                    <a:pt x="32766" y="1204325"/>
                  </a:lnTo>
                  <a:cubicBezTo>
                    <a:pt x="255865" y="506600"/>
                    <a:pt x="924924" y="0"/>
                    <a:pt x="1715623" y="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Freeform 33"/>
            <p:cNvSpPr/>
            <p:nvPr/>
          </p:nvSpPr>
          <p:spPr bwMode="auto">
            <a:xfrm>
              <a:off x="260307" y="328107"/>
              <a:ext cx="2910099" cy="2835347"/>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Freeform 34"/>
            <p:cNvSpPr/>
            <p:nvPr/>
          </p:nvSpPr>
          <p:spPr bwMode="auto">
            <a:xfrm>
              <a:off x="516610" y="328107"/>
              <a:ext cx="2653796" cy="2669817"/>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3" name="标题 1"/>
          <p:cNvSpPr>
            <a:spLocks noGrp="1"/>
          </p:cNvSpPr>
          <p:nvPr userDrawn="1">
            <p:ph type="title"/>
          </p:nvPr>
        </p:nvSpPr>
        <p:spPr>
          <a:xfrm>
            <a:off x="5194108" y="2934702"/>
            <a:ext cx="5419185" cy="895350"/>
          </a:xfrm>
          <a:prstGeom prst="rect">
            <a:avLst/>
          </a:prstGeom>
        </p:spPr>
        <p:txBody>
          <a:bodyPr anchor="b">
            <a:normAutofit/>
          </a:bodyPr>
          <a:lstStyle>
            <a:lvl1pPr algn="l">
              <a:defRPr sz="2400" b="1">
                <a:solidFill>
                  <a:schemeClr val="tx1"/>
                </a:solidFill>
              </a:defRPr>
            </a:lvl1pPr>
          </a:lstStyle>
          <a:p>
            <a:r>
              <a:rPr lang="en-US"/>
              <a:t>Click to edit Master title style</a:t>
            </a:r>
            <a:endParaRPr lang="zh-CN" altLang="en-US"/>
          </a:p>
        </p:txBody>
      </p:sp>
      <p:sp>
        <p:nvSpPr>
          <p:cNvPr id="14" name="文本占位符 2"/>
          <p:cNvSpPr>
            <a:spLocks noGrp="1"/>
          </p:cNvSpPr>
          <p:nvPr userDrawn="1">
            <p:ph type="body" idx="1"/>
          </p:nvPr>
        </p:nvSpPr>
        <p:spPr>
          <a:xfrm>
            <a:off x="5195224" y="3830052"/>
            <a:ext cx="5419185" cy="1015623"/>
          </a:xfrm>
          <a:prstGeom prst="rect">
            <a:avLst/>
          </a:prstGeom>
        </p:spPr>
        <p:txBody>
          <a:bodyPr anchor="t">
            <a:normAutofit/>
          </a:bodyPr>
          <a:lstStyle>
            <a:lvl1pPr marL="0" indent="0" algn="l">
              <a:lnSpc>
                <a:spcPct val="100000"/>
              </a:lnSpc>
              <a:buNone/>
              <a:defRPr sz="11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日期占位符 2"/>
          <p:cNvSpPr>
            <a:spLocks noGrp="1"/>
          </p:cNvSpPr>
          <p:nvPr>
            <p:ph type="dt" sz="half" idx="10"/>
          </p:nvPr>
        </p:nvSpPr>
        <p:spPr>
          <a:xfrm>
            <a:off x="5401733" y="6240463"/>
            <a:ext cx="1388536" cy="206381"/>
          </a:xfrm>
          <a:prstGeom prst="rect">
            <a:avLst/>
          </a:prstGeom>
        </p:spPr>
        <p:txBody>
          <a:bodyPr/>
          <a:lstStyle/>
          <a:p>
            <a:fld id="{6489D9C7-5DC6-4263-87FF-7C99F6FB63C3}" type="datetime1">
              <a:rPr lang="zh-CN" altLang="en-US" smtClean="0"/>
              <a:t/>
            </a:fld>
            <a:endParaRPr lang="zh-CN" altLang="en-US"/>
          </a:p>
        </p:txBody>
      </p:sp>
      <p:sp>
        <p:nvSpPr>
          <p:cNvPr id="5" name="灯片编号占位符 4"/>
          <p:cNvSpPr>
            <a:spLocks noGrp="1"/>
          </p:cNvSpPr>
          <p:nvPr>
            <p:ph type="sldNum" sz="quarter" idx="12"/>
          </p:nvPr>
        </p:nvSpPr>
        <p:spPr>
          <a:xfrm>
            <a:off x="8610600" y="6240463"/>
            <a:ext cx="2909888" cy="206381"/>
          </a:xfrm>
          <a:prstGeom prst="rect">
            <a:avLst/>
          </a:prstGeom>
        </p:spPr>
        <p:txBody>
          <a:bodyPr/>
          <a:lstStyle/>
          <a:p>
            <a:fld id="{5DD3DB80-B894-403A-B48E-6FDC1A72010E}" type="slidenum">
              <a:rPr lang="zh-CN" altLang="en-US" smtClean="0"/>
              <a:t/>
            </a:fld>
            <a:endParaRPr lang="zh-CN" altLang="en-US"/>
          </a:p>
        </p:txBody>
      </p:sp>
      <p:sp>
        <p:nvSpPr>
          <p:cNvPr id="6" name="标题 5"/>
          <p:cNvSpPr>
            <a:spLocks noGrp="1"/>
          </p:cNvSpPr>
          <p:nvPr>
            <p:ph type="title"/>
          </p:nvPr>
        </p:nvSpPr>
        <p:spPr>
          <a:xfrm>
            <a:off x="669924" y="1"/>
            <a:ext cx="10850563" cy="1028699"/>
          </a:xfrm>
          <a:prstGeom prst="rect">
            <a:avLst/>
          </a:prstGeom>
        </p:spPr>
        <p:txBody>
          <a:bodyPr/>
          <a:lstStyle>
            <a:lvl1pPr>
              <a:defRPr/>
            </a:lvl1pPr>
          </a:lstStyle>
          <a:p>
            <a:r>
              <a:rPr lang="en-US" altLang="zh-CN"/>
              <a:t>Click to edit Master title style</a:t>
            </a:r>
            <a:endParaRPr lang="zh-CN" altLang="en-US"/>
          </a:p>
        </p:txBody>
      </p:sp>
      <p:sp>
        <p:nvSpPr>
          <p:cNvPr id="8" name="内容占位符 7"/>
          <p:cNvSpPr>
            <a:spLocks noGrp="1"/>
          </p:cNvSpPr>
          <p:nvPr>
            <p:ph sz="quarter" idx="13"/>
          </p:nvPr>
        </p:nvSpPr>
        <p:spPr>
          <a:xfrm>
            <a:off x="669925" y="1130299"/>
            <a:ext cx="10850563" cy="5006975"/>
          </a:xfrm>
          <a:prstGeom prst="rect">
            <a:avLst/>
          </a:prstGeom>
        </p:spPr>
        <p:txBody>
          <a:bodyPr/>
          <a:lstStyle>
            <a:lvl1pPr>
              <a:defRPr/>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Title 1"/>
          <p:cNvSpPr>
            <a:spLocks noGrp="1"/>
          </p:cNvSpPr>
          <p:nvPr>
            <p:ph type="title"/>
          </p:nvPr>
        </p:nvSpPr>
        <p:spPr>
          <a:xfrm>
            <a:off x="669924" y="1"/>
            <a:ext cx="10850563" cy="1028699"/>
          </a:xfrm>
          <a:prstGeom prst="rect">
            <a:avLst/>
          </a:prstGeom>
        </p:spPr>
        <p:txBody>
          <a:bodyPr/>
          <a:lstStyle>
            <a:lvl1pPr>
              <a:defRPr/>
            </a:lvl1pPr>
          </a:lstStyle>
          <a:p>
            <a:r>
              <a:rPr lang="en-US" altLang="zh-CN"/>
              <a:t>Click to edit Master title style</a:t>
            </a:r>
            <a:endParaRPr lang="en-US"/>
          </a:p>
        </p:txBody>
      </p:sp>
      <p:sp>
        <p:nvSpPr>
          <p:cNvPr id="3" name="Date Placeholder 2"/>
          <p:cNvSpPr>
            <a:spLocks noGrp="1"/>
          </p:cNvSpPr>
          <p:nvPr>
            <p:ph type="dt" sz="half" idx="10"/>
          </p:nvPr>
        </p:nvSpPr>
        <p:spPr>
          <a:xfrm>
            <a:off x="5401732" y="6240463"/>
            <a:ext cx="1388536" cy="206381"/>
          </a:xfrm>
          <a:prstGeom prst="rect">
            <a:avLst/>
          </a:prstGeom>
        </p:spPr>
        <p:txBody>
          <a:bodyPr/>
          <a:lstStyle/>
          <a:p>
            <a:fld id="{6489D9C7-5DC6-4263-87FF-7C99F6FB63C3}" type="datetime1">
              <a:rPr lang="zh-CN" altLang="en-US" smtClean="0"/>
              <a:t/>
            </a:fld>
            <a:endParaRPr lang="zh-CN" altLang="en-US"/>
          </a:p>
        </p:txBody>
      </p:sp>
      <p:sp>
        <p:nvSpPr>
          <p:cNvPr id="5" name="Slide Number Placeholder 4"/>
          <p:cNvSpPr>
            <a:spLocks noGrp="1"/>
          </p:cNvSpPr>
          <p:nvPr>
            <p:ph type="sldNum" sz="quarter" idx="12"/>
          </p:nvPr>
        </p:nvSpPr>
        <p:spPr>
          <a:xfrm>
            <a:off x="8610599" y="6240463"/>
            <a:ext cx="2909888" cy="206381"/>
          </a:xfrm>
          <a:prstGeom prst="rect">
            <a:avLst/>
          </a:prstGeom>
        </p:spPr>
        <p:txBody>
          <a:bodyPr/>
          <a:lstStyle/>
          <a:p>
            <a:fld id="{5DD3DB80-B894-403A-B48E-6FDC1A72010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bg>
      <p:bgPr>
        <a:solidFill>
          <a:schemeClr val="accent1"/>
        </a:solidFill>
        <a:effectLst/>
      </p:bgPr>
    </p:bg>
    <p:spTree>
      <p:nvGrpSpPr>
        <p:cNvPr id="1" name=""/>
        <p:cNvGrpSpPr/>
        <p:nvPr/>
      </p:nvGrpSpPr>
      <p:grpSpPr>
        <a:xfrm>
          <a:off x="0" y="0"/>
          <a:ext cx="0" cy="0"/>
        </a:xfrm>
      </p:grpSpPr>
      <p:grpSp>
        <p:nvGrpSpPr>
          <p:cNvPr id="7" name="组合 6"/>
          <p:cNvGrpSpPr/>
          <p:nvPr userDrawn="1"/>
        </p:nvGrpSpPr>
        <p:grpSpPr>
          <a:xfrm>
            <a:off x="4484915" y="321664"/>
            <a:ext cx="7533596" cy="6534749"/>
            <a:chOff x="101600" y="938570"/>
            <a:chExt cx="6822395" cy="5917843"/>
          </a:xfrm>
        </p:grpSpPr>
        <p:grpSp>
          <p:nvGrpSpPr>
            <p:cNvPr id="8" name="组合 7"/>
            <p:cNvGrpSpPr/>
            <p:nvPr/>
          </p:nvGrpSpPr>
          <p:grpSpPr>
            <a:xfrm>
              <a:off x="5485389" y="1923802"/>
              <a:ext cx="1417906" cy="1380329"/>
              <a:chOff x="7818438" y="604838"/>
              <a:chExt cx="1797050" cy="1749425"/>
            </a:xfrm>
          </p:grpSpPr>
          <p:sp>
            <p:nvSpPr>
              <p:cNvPr id="217" name="Freeform 27"/>
              <p:cNvSpPr/>
              <p:nvPr/>
            </p:nvSpPr>
            <p:spPr bwMode="auto">
              <a:xfrm>
                <a:off x="7842251" y="628650"/>
                <a:ext cx="1749425" cy="1700213"/>
              </a:xfrm>
              <a:custGeom>
                <a:gdLst>
                  <a:gd name="T0" fmla="*/ 361 w 722"/>
                  <a:gd name="T1" fmla="*/ 0 h 703"/>
                  <a:gd name="T2" fmla="*/ 414 w 722"/>
                  <a:gd name="T3" fmla="*/ 4 h 703"/>
                  <a:gd name="T4" fmla="*/ 722 w 722"/>
                  <a:gd name="T5" fmla="*/ 352 h 703"/>
                  <a:gd name="T6" fmla="*/ 722 w 722"/>
                  <a:gd name="T7" fmla="*/ 367 h 703"/>
                  <a:gd name="T8" fmla="*/ 361 w 722"/>
                  <a:gd name="T9" fmla="*/ 703 h 703"/>
                  <a:gd name="T10" fmla="*/ 0 w 722"/>
                  <a:gd name="T11" fmla="*/ 352 h 703"/>
                  <a:gd name="T12" fmla="*/ 361 w 722"/>
                  <a:gd name="T13" fmla="*/ 0 h 703"/>
                </a:gdLst>
                <a:cxnLst>
                  <a:cxn ang="0">
                    <a:pos x="T0" y="T1"/>
                  </a:cxn>
                  <a:cxn ang="0">
                    <a:pos x="T2" y="T3"/>
                  </a:cxn>
                  <a:cxn ang="0">
                    <a:pos x="T4" y="T5"/>
                  </a:cxn>
                  <a:cxn ang="0">
                    <a:pos x="T6" y="T7"/>
                  </a:cxn>
                  <a:cxn ang="0">
                    <a:pos x="T8" y="T9"/>
                  </a:cxn>
                  <a:cxn ang="0">
                    <a:pos x="T10" y="T11"/>
                  </a:cxn>
                  <a:cxn ang="0">
                    <a:pos x="T12" y="T13"/>
                  </a:cxn>
                </a:cxnLst>
                <a:rect l="0" t="0" r="r" b="b"/>
                <a:pathLst>
                  <a:path w="722" h="703">
                    <a:moveTo>
                      <a:pt x="361" y="0"/>
                    </a:moveTo>
                    <a:cubicBezTo>
                      <a:pt x="379" y="0"/>
                      <a:pt x="396" y="2"/>
                      <a:pt x="414" y="4"/>
                    </a:cubicBezTo>
                    <a:cubicBezTo>
                      <a:pt x="588" y="29"/>
                      <a:pt x="722" y="175"/>
                      <a:pt x="722" y="352"/>
                    </a:cubicBezTo>
                    <a:cubicBezTo>
                      <a:pt x="722" y="357"/>
                      <a:pt x="722" y="362"/>
                      <a:pt x="722" y="367"/>
                    </a:cubicBezTo>
                    <a:cubicBezTo>
                      <a:pt x="714" y="554"/>
                      <a:pt x="555" y="703"/>
                      <a:pt x="361" y="703"/>
                    </a:cubicBezTo>
                    <a:cubicBezTo>
                      <a:pt x="162" y="703"/>
                      <a:pt x="0" y="546"/>
                      <a:pt x="0" y="352"/>
                    </a:cubicBezTo>
                    <a:cubicBezTo>
                      <a:pt x="0" y="158"/>
                      <a:pt x="162" y="0"/>
                      <a:pt x="361" y="0"/>
                    </a:cubicBez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28"/>
              <p:cNvSpPr/>
              <p:nvPr/>
            </p:nvSpPr>
            <p:spPr bwMode="auto">
              <a:xfrm>
                <a:off x="7818438" y="604838"/>
                <a:ext cx="1797050" cy="1749425"/>
              </a:xfrm>
              <a:custGeom>
                <a:gdLst>
                  <a:gd name="T0" fmla="*/ 0 w 742"/>
                  <a:gd name="T1" fmla="*/ 362 h 723"/>
                  <a:gd name="T2" fmla="*/ 371 w 742"/>
                  <a:gd name="T3" fmla="*/ 723 h 723"/>
                  <a:gd name="T4" fmla="*/ 742 w 742"/>
                  <a:gd name="T5" fmla="*/ 377 h 723"/>
                  <a:gd name="T6" fmla="*/ 742 w 742"/>
                  <a:gd name="T7" fmla="*/ 366 h 723"/>
                  <a:gd name="T8" fmla="*/ 732 w 742"/>
                  <a:gd name="T9" fmla="*/ 376 h 723"/>
                  <a:gd name="T10" fmla="*/ 721 w 742"/>
                  <a:gd name="T11" fmla="*/ 387 h 723"/>
                  <a:gd name="T12" fmla="*/ 371 w 742"/>
                  <a:gd name="T13" fmla="*/ 703 h 723"/>
                  <a:gd name="T14" fmla="*/ 21 w 742"/>
                  <a:gd name="T15" fmla="*/ 362 h 723"/>
                  <a:gd name="T16" fmla="*/ 371 w 742"/>
                  <a:gd name="T17" fmla="*/ 20 h 723"/>
                  <a:gd name="T18" fmla="*/ 413 w 742"/>
                  <a:gd name="T19" fmla="*/ 23 h 723"/>
                  <a:gd name="T20" fmla="*/ 423 w 742"/>
                  <a:gd name="T21" fmla="*/ 14 h 723"/>
                  <a:gd name="T22" fmla="*/ 432 w 742"/>
                  <a:gd name="T23" fmla="*/ 5 h 723"/>
                  <a:gd name="T24" fmla="*/ 425 w 742"/>
                  <a:gd name="T25" fmla="*/ 4 h 723"/>
                  <a:gd name="T26" fmla="*/ 371 w 742"/>
                  <a:gd name="T27" fmla="*/ 0 h 723"/>
                  <a:gd name="T28" fmla="*/ 0 w 742"/>
                  <a:gd name="T29" fmla="*/ 362 h 7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2" h="723">
                    <a:moveTo>
                      <a:pt x="0" y="362"/>
                    </a:moveTo>
                    <a:cubicBezTo>
                      <a:pt x="0" y="561"/>
                      <a:pt x="166" y="723"/>
                      <a:pt x="371" y="723"/>
                    </a:cubicBezTo>
                    <a:cubicBezTo>
                      <a:pt x="571" y="723"/>
                      <a:pt x="734" y="571"/>
                      <a:pt x="742" y="377"/>
                    </a:cubicBezTo>
                    <a:cubicBezTo>
                      <a:pt x="742" y="374"/>
                      <a:pt x="742" y="370"/>
                      <a:pt x="742" y="366"/>
                    </a:cubicBezTo>
                    <a:cubicBezTo>
                      <a:pt x="732" y="376"/>
                      <a:pt x="732" y="376"/>
                      <a:pt x="732" y="376"/>
                    </a:cubicBezTo>
                    <a:cubicBezTo>
                      <a:pt x="721" y="387"/>
                      <a:pt x="721" y="387"/>
                      <a:pt x="721" y="387"/>
                    </a:cubicBezTo>
                    <a:cubicBezTo>
                      <a:pt x="708" y="565"/>
                      <a:pt x="556" y="703"/>
                      <a:pt x="371" y="703"/>
                    </a:cubicBezTo>
                    <a:cubicBezTo>
                      <a:pt x="178" y="703"/>
                      <a:pt x="21" y="550"/>
                      <a:pt x="21" y="362"/>
                    </a:cubicBezTo>
                    <a:cubicBezTo>
                      <a:pt x="21" y="174"/>
                      <a:pt x="178" y="20"/>
                      <a:pt x="371" y="20"/>
                    </a:cubicBezTo>
                    <a:cubicBezTo>
                      <a:pt x="385" y="20"/>
                      <a:pt x="399" y="21"/>
                      <a:pt x="413" y="23"/>
                    </a:cubicBezTo>
                    <a:cubicBezTo>
                      <a:pt x="423" y="14"/>
                      <a:pt x="423" y="14"/>
                      <a:pt x="423" y="14"/>
                    </a:cubicBezTo>
                    <a:cubicBezTo>
                      <a:pt x="432" y="5"/>
                      <a:pt x="432" y="5"/>
                      <a:pt x="432" y="5"/>
                    </a:cubicBezTo>
                    <a:cubicBezTo>
                      <a:pt x="429" y="5"/>
                      <a:pt x="427" y="4"/>
                      <a:pt x="425" y="4"/>
                    </a:cubicBezTo>
                    <a:cubicBezTo>
                      <a:pt x="407" y="2"/>
                      <a:pt x="389" y="0"/>
                      <a:pt x="371" y="0"/>
                    </a:cubicBezTo>
                    <a:cubicBezTo>
                      <a:pt x="166" y="0"/>
                      <a:pt x="0" y="162"/>
                      <a:pt x="0" y="36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29"/>
              <p:cNvSpPr/>
              <p:nvPr/>
            </p:nvSpPr>
            <p:spPr bwMode="auto">
              <a:xfrm>
                <a:off x="8818563" y="617538"/>
                <a:ext cx="796925" cy="923925"/>
              </a:xfrm>
              <a:custGeom>
                <a:gdLst>
                  <a:gd name="T0" fmla="*/ 19 w 329"/>
                  <a:gd name="T1" fmla="*/ 0 h 382"/>
                  <a:gd name="T2" fmla="*/ 329 w 329"/>
                  <a:gd name="T3" fmla="*/ 357 h 382"/>
                  <a:gd name="T4" fmla="*/ 329 w 329"/>
                  <a:gd name="T5" fmla="*/ 361 h 382"/>
                  <a:gd name="T6" fmla="*/ 319 w 329"/>
                  <a:gd name="T7" fmla="*/ 371 h 382"/>
                  <a:gd name="T8" fmla="*/ 308 w 329"/>
                  <a:gd name="T9" fmla="*/ 382 h 382"/>
                  <a:gd name="T10" fmla="*/ 308 w 329"/>
                  <a:gd name="T11" fmla="*/ 372 h 382"/>
                  <a:gd name="T12" fmla="*/ 309 w 329"/>
                  <a:gd name="T13" fmla="*/ 357 h 382"/>
                  <a:gd name="T14" fmla="*/ 9 w 329"/>
                  <a:gd name="T15" fmla="*/ 19 h 382"/>
                  <a:gd name="T16" fmla="*/ 0 w 329"/>
                  <a:gd name="T17" fmla="*/ 18 h 382"/>
                  <a:gd name="T18" fmla="*/ 10 w 329"/>
                  <a:gd name="T19" fmla="*/ 9 h 382"/>
                  <a:gd name="T20" fmla="*/ 19 w 329"/>
                  <a:gd name="T21" fmla="*/ 0 h 3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9" h="382">
                    <a:moveTo>
                      <a:pt x="19" y="0"/>
                    </a:moveTo>
                    <a:cubicBezTo>
                      <a:pt x="196" y="28"/>
                      <a:pt x="329" y="181"/>
                      <a:pt x="329" y="357"/>
                    </a:cubicBezTo>
                    <a:cubicBezTo>
                      <a:pt x="329" y="358"/>
                      <a:pt x="329" y="360"/>
                      <a:pt x="329" y="361"/>
                    </a:cubicBezTo>
                    <a:cubicBezTo>
                      <a:pt x="319" y="371"/>
                      <a:pt x="319" y="371"/>
                      <a:pt x="319" y="371"/>
                    </a:cubicBezTo>
                    <a:cubicBezTo>
                      <a:pt x="308" y="382"/>
                      <a:pt x="308" y="382"/>
                      <a:pt x="308" y="382"/>
                    </a:cubicBezTo>
                    <a:cubicBezTo>
                      <a:pt x="308" y="379"/>
                      <a:pt x="308" y="375"/>
                      <a:pt x="308" y="372"/>
                    </a:cubicBezTo>
                    <a:cubicBezTo>
                      <a:pt x="309" y="367"/>
                      <a:pt x="309" y="362"/>
                      <a:pt x="309" y="357"/>
                    </a:cubicBezTo>
                    <a:cubicBezTo>
                      <a:pt x="309" y="188"/>
                      <a:pt x="180" y="43"/>
                      <a:pt x="9" y="19"/>
                    </a:cubicBezTo>
                    <a:cubicBezTo>
                      <a:pt x="6" y="19"/>
                      <a:pt x="3" y="18"/>
                      <a:pt x="0" y="18"/>
                    </a:cubicBezTo>
                    <a:cubicBezTo>
                      <a:pt x="10" y="9"/>
                      <a:pt x="10" y="9"/>
                      <a:pt x="10" y="9"/>
                    </a:cubicBezTo>
                    <a:lnTo>
                      <a:pt x="19" y="0"/>
                    </a:ln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0"/>
              <p:cNvSpPr/>
              <p:nvPr/>
            </p:nvSpPr>
            <p:spPr bwMode="auto">
              <a:xfrm>
                <a:off x="8388351" y="660400"/>
                <a:ext cx="1179513" cy="1628775"/>
              </a:xfrm>
              <a:custGeom>
                <a:gdLst>
                  <a:gd name="T0" fmla="*/ 178 w 487"/>
                  <a:gd name="T1" fmla="*/ 0 h 673"/>
                  <a:gd name="T2" fmla="*/ 187 w 487"/>
                  <a:gd name="T3" fmla="*/ 1 h 673"/>
                  <a:gd name="T4" fmla="*/ 487 w 487"/>
                  <a:gd name="T5" fmla="*/ 339 h 673"/>
                  <a:gd name="T6" fmla="*/ 486 w 487"/>
                  <a:gd name="T7" fmla="*/ 354 h 673"/>
                  <a:gd name="T8" fmla="*/ 486 w 487"/>
                  <a:gd name="T9" fmla="*/ 364 h 673"/>
                  <a:gd name="T10" fmla="*/ 165 w 487"/>
                  <a:gd name="T11" fmla="*/ 673 h 673"/>
                  <a:gd name="T12" fmla="*/ 0 w 487"/>
                  <a:gd name="T13" fmla="*/ 174 h 673"/>
                  <a:gd name="T14" fmla="*/ 178 w 487"/>
                  <a:gd name="T15" fmla="*/ 0 h 6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7" h="673">
                    <a:moveTo>
                      <a:pt x="178" y="0"/>
                    </a:moveTo>
                    <a:cubicBezTo>
                      <a:pt x="181" y="0"/>
                      <a:pt x="184" y="1"/>
                      <a:pt x="187" y="1"/>
                    </a:cubicBezTo>
                    <a:cubicBezTo>
                      <a:pt x="358" y="25"/>
                      <a:pt x="487" y="170"/>
                      <a:pt x="487" y="339"/>
                    </a:cubicBezTo>
                    <a:cubicBezTo>
                      <a:pt x="487" y="344"/>
                      <a:pt x="487" y="349"/>
                      <a:pt x="486" y="354"/>
                    </a:cubicBezTo>
                    <a:cubicBezTo>
                      <a:pt x="486" y="357"/>
                      <a:pt x="486" y="361"/>
                      <a:pt x="486" y="364"/>
                    </a:cubicBezTo>
                    <a:cubicBezTo>
                      <a:pt x="165" y="673"/>
                      <a:pt x="165" y="673"/>
                      <a:pt x="165" y="673"/>
                    </a:cubicBezTo>
                    <a:cubicBezTo>
                      <a:pt x="0" y="174"/>
                      <a:pt x="0" y="174"/>
                      <a:pt x="0" y="174"/>
                    </a:cubicBezTo>
                    <a:lnTo>
                      <a:pt x="178" y="0"/>
                    </a:ln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Freeform 31"/>
              <p:cNvSpPr/>
              <p:nvPr/>
            </p:nvSpPr>
            <p:spPr bwMode="auto">
              <a:xfrm>
                <a:off x="8651876" y="1966913"/>
                <a:ext cx="134938" cy="360363"/>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Oval 32"/>
              <p:cNvSpPr>
                <a:spLocks noChangeArrowheads="1"/>
              </p:cNvSpPr>
              <p:nvPr/>
            </p:nvSpPr>
            <p:spPr bwMode="auto">
              <a:xfrm>
                <a:off x="8193088" y="969963"/>
                <a:ext cx="1047750" cy="1019175"/>
              </a:xfrm>
              <a:prstGeom prst="ellipse">
                <a:avLst/>
              </a:pr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Freeform 33"/>
              <p:cNvSpPr/>
              <p:nvPr/>
            </p:nvSpPr>
            <p:spPr bwMode="auto">
              <a:xfrm>
                <a:off x="8285163" y="1058863"/>
                <a:ext cx="865188" cy="842963"/>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bwMode="auto">
              <a:xfrm>
                <a:off x="8361363" y="1058863"/>
                <a:ext cx="788988" cy="793750"/>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 name="组合 8"/>
            <p:cNvGrpSpPr/>
            <p:nvPr/>
          </p:nvGrpSpPr>
          <p:grpSpPr>
            <a:xfrm>
              <a:off x="101600" y="938570"/>
              <a:ext cx="6822395" cy="5917843"/>
              <a:chOff x="2135188" y="-19050"/>
              <a:chExt cx="7926388" cy="6875463"/>
            </a:xfrm>
          </p:grpSpPr>
          <p:sp>
            <p:nvSpPr>
              <p:cNvPr id="10" name="Freeform 5"/>
              <p:cNvSpPr/>
              <p:nvPr/>
            </p:nvSpPr>
            <p:spPr bwMode="auto">
              <a:xfrm>
                <a:off x="8280401" y="3792538"/>
                <a:ext cx="169863" cy="390525"/>
              </a:xfrm>
              <a:custGeom>
                <a:gdLst>
                  <a:gd name="T0" fmla="*/ 107 w 107"/>
                  <a:gd name="T1" fmla="*/ 8 h 246"/>
                  <a:gd name="T2" fmla="*/ 89 w 107"/>
                  <a:gd name="T3" fmla="*/ 0 h 246"/>
                  <a:gd name="T4" fmla="*/ 0 w 107"/>
                  <a:gd name="T5" fmla="*/ 238 h 246"/>
                  <a:gd name="T6" fmla="*/ 19 w 107"/>
                  <a:gd name="T7" fmla="*/ 246 h 246"/>
                  <a:gd name="T8" fmla="*/ 107 w 107"/>
                  <a:gd name="T9" fmla="*/ 8 h 246"/>
                </a:gdLst>
                <a:cxnLst>
                  <a:cxn ang="0">
                    <a:pos x="T0" y="T1"/>
                  </a:cxn>
                  <a:cxn ang="0">
                    <a:pos x="T2" y="T3"/>
                  </a:cxn>
                  <a:cxn ang="0">
                    <a:pos x="T4" y="T5"/>
                  </a:cxn>
                  <a:cxn ang="0">
                    <a:pos x="T6" y="T7"/>
                  </a:cxn>
                  <a:cxn ang="0">
                    <a:pos x="T8" y="T9"/>
                  </a:cxn>
                </a:cxnLst>
                <a:rect l="0" t="0" r="r" b="b"/>
                <a:pathLst>
                  <a:path w="107" h="246">
                    <a:moveTo>
                      <a:pt x="107" y="8"/>
                    </a:moveTo>
                    <a:lnTo>
                      <a:pt x="89" y="0"/>
                    </a:lnTo>
                    <a:lnTo>
                      <a:pt x="0" y="238"/>
                    </a:lnTo>
                    <a:lnTo>
                      <a:pt x="19" y="246"/>
                    </a:lnTo>
                    <a:lnTo>
                      <a:pt x="107" y="8"/>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6"/>
              <p:cNvSpPr/>
              <p:nvPr/>
            </p:nvSpPr>
            <p:spPr bwMode="auto">
              <a:xfrm>
                <a:off x="8280401" y="4151313"/>
                <a:ext cx="36513" cy="33338"/>
              </a:xfrm>
              <a:custGeom>
                <a:gdLst>
                  <a:gd name="T0" fmla="*/ 0 w 23"/>
                  <a:gd name="T1" fmla="*/ 12 h 21"/>
                  <a:gd name="T2" fmla="*/ 19 w 23"/>
                  <a:gd name="T3" fmla="*/ 21 h 21"/>
                  <a:gd name="T4" fmla="*/ 23 w 23"/>
                  <a:gd name="T5" fmla="*/ 8 h 21"/>
                  <a:gd name="T6" fmla="*/ 5 w 23"/>
                  <a:gd name="T7" fmla="*/ 0 h 21"/>
                  <a:gd name="T8" fmla="*/ 0 w 23"/>
                  <a:gd name="T9" fmla="*/ 12 h 21"/>
                </a:gdLst>
                <a:cxnLst>
                  <a:cxn ang="0">
                    <a:pos x="T0" y="T1"/>
                  </a:cxn>
                  <a:cxn ang="0">
                    <a:pos x="T2" y="T3"/>
                  </a:cxn>
                  <a:cxn ang="0">
                    <a:pos x="T4" y="T5"/>
                  </a:cxn>
                  <a:cxn ang="0">
                    <a:pos x="T6" y="T7"/>
                  </a:cxn>
                  <a:cxn ang="0">
                    <a:pos x="T8" y="T9"/>
                  </a:cxn>
                </a:cxnLst>
                <a:rect l="0" t="0" r="r" b="b"/>
                <a:pathLst>
                  <a:path w="23" h="21">
                    <a:moveTo>
                      <a:pt x="0" y="12"/>
                    </a:moveTo>
                    <a:lnTo>
                      <a:pt x="19" y="21"/>
                    </a:lnTo>
                    <a:lnTo>
                      <a:pt x="23" y="8"/>
                    </a:lnTo>
                    <a:lnTo>
                      <a:pt x="5" y="0"/>
                    </a:lnTo>
                    <a:lnTo>
                      <a:pt x="0" y="12"/>
                    </a:lnTo>
                    <a:close/>
                  </a:path>
                </a:pathLst>
              </a:custGeom>
              <a:solidFill>
                <a:srgbClr val="CECEC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7"/>
              <p:cNvSpPr/>
              <p:nvPr/>
            </p:nvSpPr>
            <p:spPr bwMode="auto">
              <a:xfrm>
                <a:off x="8215313" y="4152900"/>
                <a:ext cx="127000" cy="146050"/>
              </a:xfrm>
              <a:custGeom>
                <a:gdLst>
                  <a:gd name="T0" fmla="*/ 45 w 52"/>
                  <a:gd name="T1" fmla="*/ 11 h 60"/>
                  <a:gd name="T2" fmla="*/ 24 w 52"/>
                  <a:gd name="T3" fmla="*/ 2 h 60"/>
                  <a:gd name="T4" fmla="*/ 12 w 52"/>
                  <a:gd name="T5" fmla="*/ 7 h 60"/>
                  <a:gd name="T6" fmla="*/ 2 w 52"/>
                  <a:gd name="T7" fmla="*/ 36 h 60"/>
                  <a:gd name="T8" fmla="*/ 7 w 52"/>
                  <a:gd name="T9" fmla="*/ 49 h 60"/>
                  <a:gd name="T10" fmla="*/ 27 w 52"/>
                  <a:gd name="T11" fmla="*/ 58 h 60"/>
                  <a:gd name="T12" fmla="*/ 39 w 52"/>
                  <a:gd name="T13" fmla="*/ 52 h 60"/>
                  <a:gd name="T14" fmla="*/ 50 w 52"/>
                  <a:gd name="T15" fmla="*/ 23 h 60"/>
                  <a:gd name="T16" fmla="*/ 45 w 52"/>
                  <a:gd name="T17" fmla="*/ 11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60">
                    <a:moveTo>
                      <a:pt x="45" y="11"/>
                    </a:moveTo>
                    <a:cubicBezTo>
                      <a:pt x="24" y="2"/>
                      <a:pt x="24" y="2"/>
                      <a:pt x="24" y="2"/>
                    </a:cubicBezTo>
                    <a:cubicBezTo>
                      <a:pt x="20" y="0"/>
                      <a:pt x="14" y="2"/>
                      <a:pt x="12" y="7"/>
                    </a:cubicBezTo>
                    <a:cubicBezTo>
                      <a:pt x="2" y="36"/>
                      <a:pt x="2" y="36"/>
                      <a:pt x="2" y="36"/>
                    </a:cubicBezTo>
                    <a:cubicBezTo>
                      <a:pt x="0" y="41"/>
                      <a:pt x="2" y="47"/>
                      <a:pt x="7" y="49"/>
                    </a:cubicBezTo>
                    <a:cubicBezTo>
                      <a:pt x="27" y="58"/>
                      <a:pt x="27" y="58"/>
                      <a:pt x="27" y="58"/>
                    </a:cubicBezTo>
                    <a:cubicBezTo>
                      <a:pt x="32" y="60"/>
                      <a:pt x="37" y="57"/>
                      <a:pt x="39" y="52"/>
                    </a:cubicBezTo>
                    <a:cubicBezTo>
                      <a:pt x="50" y="23"/>
                      <a:pt x="50" y="23"/>
                      <a:pt x="50" y="23"/>
                    </a:cubicBezTo>
                    <a:cubicBezTo>
                      <a:pt x="52" y="18"/>
                      <a:pt x="49" y="13"/>
                      <a:pt x="45" y="1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8"/>
              <p:cNvSpPr/>
              <p:nvPr/>
            </p:nvSpPr>
            <p:spPr bwMode="auto">
              <a:xfrm>
                <a:off x="8101013" y="4252913"/>
                <a:ext cx="225425" cy="295275"/>
              </a:xfrm>
              <a:custGeom>
                <a:gdLst>
                  <a:gd name="T0" fmla="*/ 66 w 93"/>
                  <a:gd name="T1" fmla="*/ 8 h 122"/>
                  <a:gd name="T2" fmla="*/ 21 w 93"/>
                  <a:gd name="T3" fmla="*/ 29 h 122"/>
                  <a:gd name="T4" fmla="*/ 7 w 93"/>
                  <a:gd name="T5" fmla="*/ 66 h 122"/>
                  <a:gd name="T6" fmla="*/ 26 w 93"/>
                  <a:gd name="T7" fmla="*/ 115 h 122"/>
                  <a:gd name="T8" fmla="*/ 72 w 93"/>
                  <a:gd name="T9" fmla="*/ 94 h 122"/>
                  <a:gd name="T10" fmla="*/ 86 w 93"/>
                  <a:gd name="T11" fmla="*/ 56 h 122"/>
                  <a:gd name="T12" fmla="*/ 66 w 93"/>
                  <a:gd name="T13" fmla="*/ 8 h 122"/>
                </a:gdLst>
                <a:cxnLst>
                  <a:cxn ang="0">
                    <a:pos x="T0" y="T1"/>
                  </a:cxn>
                  <a:cxn ang="0">
                    <a:pos x="T2" y="T3"/>
                  </a:cxn>
                  <a:cxn ang="0">
                    <a:pos x="T4" y="T5"/>
                  </a:cxn>
                  <a:cxn ang="0">
                    <a:pos x="T6" y="T7"/>
                  </a:cxn>
                  <a:cxn ang="0">
                    <a:pos x="T8" y="T9"/>
                  </a:cxn>
                  <a:cxn ang="0">
                    <a:pos x="T10" y="T11"/>
                  </a:cxn>
                  <a:cxn ang="0">
                    <a:pos x="T12" y="T13"/>
                  </a:cxn>
                </a:cxnLst>
                <a:rect l="0" t="0" r="r" b="b"/>
                <a:pathLst>
                  <a:path w="93" h="122">
                    <a:moveTo>
                      <a:pt x="66" y="8"/>
                    </a:moveTo>
                    <a:cubicBezTo>
                      <a:pt x="48" y="0"/>
                      <a:pt x="28" y="9"/>
                      <a:pt x="21" y="29"/>
                    </a:cubicBezTo>
                    <a:cubicBezTo>
                      <a:pt x="7" y="66"/>
                      <a:pt x="7" y="66"/>
                      <a:pt x="7" y="66"/>
                    </a:cubicBezTo>
                    <a:cubicBezTo>
                      <a:pt x="0" y="85"/>
                      <a:pt x="9" y="107"/>
                      <a:pt x="26" y="115"/>
                    </a:cubicBezTo>
                    <a:cubicBezTo>
                      <a:pt x="44" y="122"/>
                      <a:pt x="65" y="113"/>
                      <a:pt x="72" y="94"/>
                    </a:cubicBezTo>
                    <a:cubicBezTo>
                      <a:pt x="86" y="56"/>
                      <a:pt x="86" y="56"/>
                      <a:pt x="86" y="56"/>
                    </a:cubicBezTo>
                    <a:cubicBezTo>
                      <a:pt x="93" y="37"/>
                      <a:pt x="84" y="15"/>
                      <a:pt x="66" y="8"/>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9"/>
              <p:cNvSpPr>
                <a:spLocks noEditPoints="1"/>
              </p:cNvSpPr>
              <p:nvPr/>
            </p:nvSpPr>
            <p:spPr bwMode="auto">
              <a:xfrm>
                <a:off x="8089901" y="4235450"/>
                <a:ext cx="246063" cy="327025"/>
              </a:xfrm>
              <a:custGeom>
                <a:gdLst>
                  <a:gd name="T0" fmla="*/ 102 w 102"/>
                  <a:gd name="T1" fmla="*/ 34 h 135"/>
                  <a:gd name="T2" fmla="*/ 102 w 102"/>
                  <a:gd name="T3" fmla="*/ 39 h 135"/>
                  <a:gd name="T4" fmla="*/ 69 w 102"/>
                  <a:gd name="T5" fmla="*/ 127 h 135"/>
                  <a:gd name="T6" fmla="*/ 63 w 102"/>
                  <a:gd name="T7" fmla="*/ 133 h 135"/>
                  <a:gd name="T8" fmla="*/ 54 w 102"/>
                  <a:gd name="T9" fmla="*/ 134 h 135"/>
                  <a:gd name="T10" fmla="*/ 7 w 102"/>
                  <a:gd name="T11" fmla="*/ 114 h 135"/>
                  <a:gd name="T12" fmla="*/ 1 w 102"/>
                  <a:gd name="T13" fmla="*/ 107 h 135"/>
                  <a:gd name="T14" fmla="*/ 1 w 102"/>
                  <a:gd name="T15" fmla="*/ 98 h 135"/>
                  <a:gd name="T16" fmla="*/ 33 w 102"/>
                  <a:gd name="T17" fmla="*/ 10 h 135"/>
                  <a:gd name="T18" fmla="*/ 48 w 102"/>
                  <a:gd name="T19" fmla="*/ 3 h 135"/>
                  <a:gd name="T20" fmla="*/ 95 w 102"/>
                  <a:gd name="T21" fmla="*/ 23 h 135"/>
                  <a:gd name="T22" fmla="*/ 102 w 102"/>
                  <a:gd name="T23" fmla="*/ 34 h 135"/>
                  <a:gd name="T24" fmla="*/ 4 w 102"/>
                  <a:gd name="T25" fmla="*/ 102 h 135"/>
                  <a:gd name="T26" fmla="*/ 4 w 102"/>
                  <a:gd name="T27" fmla="*/ 105 h 135"/>
                  <a:gd name="T28" fmla="*/ 9 w 102"/>
                  <a:gd name="T29" fmla="*/ 110 h 135"/>
                  <a:gd name="T30" fmla="*/ 55 w 102"/>
                  <a:gd name="T31" fmla="*/ 130 h 135"/>
                  <a:gd name="T32" fmla="*/ 61 w 102"/>
                  <a:gd name="T33" fmla="*/ 130 h 135"/>
                  <a:gd name="T34" fmla="*/ 66 w 102"/>
                  <a:gd name="T35" fmla="*/ 125 h 135"/>
                  <a:gd name="T36" fmla="*/ 98 w 102"/>
                  <a:gd name="T37" fmla="*/ 37 h 135"/>
                  <a:gd name="T38" fmla="*/ 94 w 102"/>
                  <a:gd name="T39" fmla="*/ 26 h 135"/>
                  <a:gd name="T40" fmla="*/ 47 w 102"/>
                  <a:gd name="T41" fmla="*/ 7 h 135"/>
                  <a:gd name="T42" fmla="*/ 37 w 102"/>
                  <a:gd name="T43" fmla="*/ 11 h 135"/>
                  <a:gd name="T44" fmla="*/ 4 w 102"/>
                  <a:gd name="T45" fmla="*/ 99 h 135"/>
                  <a:gd name="T46" fmla="*/ 4 w 102"/>
                  <a:gd name="T47" fmla="*/ 102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02" h="135">
                    <a:moveTo>
                      <a:pt x="102" y="34"/>
                    </a:moveTo>
                    <a:cubicBezTo>
                      <a:pt x="102" y="36"/>
                      <a:pt x="102" y="37"/>
                      <a:pt x="102" y="39"/>
                    </a:cubicBezTo>
                    <a:cubicBezTo>
                      <a:pt x="69" y="127"/>
                      <a:pt x="69" y="127"/>
                      <a:pt x="69" y="127"/>
                    </a:cubicBezTo>
                    <a:cubicBezTo>
                      <a:pt x="68" y="130"/>
                      <a:pt x="66" y="132"/>
                      <a:pt x="63" y="133"/>
                    </a:cubicBezTo>
                    <a:cubicBezTo>
                      <a:pt x="60" y="135"/>
                      <a:pt x="57" y="135"/>
                      <a:pt x="54" y="134"/>
                    </a:cubicBezTo>
                    <a:cubicBezTo>
                      <a:pt x="7" y="114"/>
                      <a:pt x="7" y="114"/>
                      <a:pt x="7" y="114"/>
                    </a:cubicBezTo>
                    <a:cubicBezTo>
                      <a:pt x="4" y="112"/>
                      <a:pt x="2" y="110"/>
                      <a:pt x="1" y="107"/>
                    </a:cubicBezTo>
                    <a:cubicBezTo>
                      <a:pt x="0" y="104"/>
                      <a:pt x="0" y="101"/>
                      <a:pt x="1" y="98"/>
                    </a:cubicBezTo>
                    <a:cubicBezTo>
                      <a:pt x="33" y="10"/>
                      <a:pt x="33" y="10"/>
                      <a:pt x="33" y="10"/>
                    </a:cubicBezTo>
                    <a:cubicBezTo>
                      <a:pt x="36" y="3"/>
                      <a:pt x="42" y="0"/>
                      <a:pt x="48" y="3"/>
                    </a:cubicBezTo>
                    <a:cubicBezTo>
                      <a:pt x="95" y="23"/>
                      <a:pt x="95" y="23"/>
                      <a:pt x="95" y="23"/>
                    </a:cubicBezTo>
                    <a:cubicBezTo>
                      <a:pt x="100" y="25"/>
                      <a:pt x="102" y="29"/>
                      <a:pt x="102" y="34"/>
                    </a:cubicBezTo>
                    <a:moveTo>
                      <a:pt x="4" y="102"/>
                    </a:moveTo>
                    <a:cubicBezTo>
                      <a:pt x="4" y="103"/>
                      <a:pt x="4" y="104"/>
                      <a:pt x="4" y="105"/>
                    </a:cubicBezTo>
                    <a:cubicBezTo>
                      <a:pt x="5" y="108"/>
                      <a:pt x="7" y="109"/>
                      <a:pt x="9" y="110"/>
                    </a:cubicBezTo>
                    <a:cubicBezTo>
                      <a:pt x="55" y="130"/>
                      <a:pt x="55" y="130"/>
                      <a:pt x="55" y="130"/>
                    </a:cubicBezTo>
                    <a:cubicBezTo>
                      <a:pt x="57" y="131"/>
                      <a:pt x="59" y="131"/>
                      <a:pt x="61" y="130"/>
                    </a:cubicBezTo>
                    <a:cubicBezTo>
                      <a:pt x="63" y="129"/>
                      <a:pt x="65" y="127"/>
                      <a:pt x="66" y="125"/>
                    </a:cubicBezTo>
                    <a:cubicBezTo>
                      <a:pt x="98" y="37"/>
                      <a:pt x="98" y="37"/>
                      <a:pt x="98" y="37"/>
                    </a:cubicBezTo>
                    <a:cubicBezTo>
                      <a:pt x="100" y="33"/>
                      <a:pt x="98" y="28"/>
                      <a:pt x="94" y="26"/>
                    </a:cubicBezTo>
                    <a:cubicBezTo>
                      <a:pt x="47" y="7"/>
                      <a:pt x="47" y="7"/>
                      <a:pt x="47" y="7"/>
                    </a:cubicBezTo>
                    <a:cubicBezTo>
                      <a:pt x="43" y="5"/>
                      <a:pt x="38" y="7"/>
                      <a:pt x="37" y="11"/>
                    </a:cubicBezTo>
                    <a:cubicBezTo>
                      <a:pt x="4" y="99"/>
                      <a:pt x="4" y="99"/>
                      <a:pt x="4" y="99"/>
                    </a:cubicBezTo>
                    <a:cubicBezTo>
                      <a:pt x="4" y="100"/>
                      <a:pt x="4" y="101"/>
                      <a:pt x="4" y="102"/>
                    </a:cubicBezTo>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0"/>
              <p:cNvSpPr/>
              <p:nvPr/>
            </p:nvSpPr>
            <p:spPr bwMode="auto">
              <a:xfrm>
                <a:off x="7127876" y="4383088"/>
                <a:ext cx="1438275" cy="2005013"/>
              </a:xfrm>
              <a:custGeom>
                <a:gdLst>
                  <a:gd name="T0" fmla="*/ 160 w 594"/>
                  <a:gd name="T1" fmla="*/ 783 h 829"/>
                  <a:gd name="T2" fmla="*/ 433 w 594"/>
                  <a:gd name="T3" fmla="*/ 658 h 829"/>
                  <a:gd name="T4" fmla="*/ 551 w 594"/>
                  <a:gd name="T5" fmla="*/ 338 h 829"/>
                  <a:gd name="T6" fmla="*/ 434 w 594"/>
                  <a:gd name="T7" fmla="*/ 46 h 829"/>
                  <a:gd name="T8" fmla="*/ 162 w 594"/>
                  <a:gd name="T9" fmla="*/ 172 h 829"/>
                  <a:gd name="T10" fmla="*/ 43 w 594"/>
                  <a:gd name="T11" fmla="*/ 491 h 829"/>
                  <a:gd name="T12" fmla="*/ 160 w 594"/>
                  <a:gd name="T13" fmla="*/ 783 h 829"/>
                </a:gdLst>
                <a:cxnLst>
                  <a:cxn ang="0">
                    <a:pos x="T0" y="T1"/>
                  </a:cxn>
                  <a:cxn ang="0">
                    <a:pos x="T2" y="T3"/>
                  </a:cxn>
                  <a:cxn ang="0">
                    <a:pos x="T4" y="T5"/>
                  </a:cxn>
                  <a:cxn ang="0">
                    <a:pos x="T6" y="T7"/>
                  </a:cxn>
                  <a:cxn ang="0">
                    <a:pos x="T8" y="T9"/>
                  </a:cxn>
                  <a:cxn ang="0">
                    <a:pos x="T10" y="T11"/>
                  </a:cxn>
                  <a:cxn ang="0">
                    <a:pos x="T12" y="T13"/>
                  </a:cxn>
                </a:cxnLst>
                <a:rect l="0" t="0" r="r" b="b"/>
                <a:pathLst>
                  <a:path w="594" h="829">
                    <a:moveTo>
                      <a:pt x="160" y="783"/>
                    </a:moveTo>
                    <a:cubicBezTo>
                      <a:pt x="268" y="829"/>
                      <a:pt x="390" y="773"/>
                      <a:pt x="433" y="658"/>
                    </a:cubicBezTo>
                    <a:cubicBezTo>
                      <a:pt x="551" y="338"/>
                      <a:pt x="551" y="338"/>
                      <a:pt x="551" y="338"/>
                    </a:cubicBezTo>
                    <a:cubicBezTo>
                      <a:pt x="594" y="222"/>
                      <a:pt x="542" y="92"/>
                      <a:pt x="434" y="46"/>
                    </a:cubicBezTo>
                    <a:cubicBezTo>
                      <a:pt x="326" y="0"/>
                      <a:pt x="204" y="56"/>
                      <a:pt x="162" y="172"/>
                    </a:cubicBezTo>
                    <a:cubicBezTo>
                      <a:pt x="43" y="491"/>
                      <a:pt x="43" y="491"/>
                      <a:pt x="43" y="491"/>
                    </a:cubicBezTo>
                    <a:cubicBezTo>
                      <a:pt x="0" y="607"/>
                      <a:pt x="53" y="738"/>
                      <a:pt x="160" y="783"/>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1"/>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close/>
                  </a:path>
                </a:pathLst>
              </a:custGeom>
              <a:solidFill>
                <a:srgbClr val="93939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12"/>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13"/>
              <p:cNvSpPr/>
              <p:nvPr/>
            </p:nvSpPr>
            <p:spPr bwMode="auto">
              <a:xfrm>
                <a:off x="7999413" y="4524375"/>
                <a:ext cx="280988" cy="139700"/>
              </a:xfrm>
              <a:custGeom>
                <a:gdLst>
                  <a:gd name="T0" fmla="*/ 5 w 116"/>
                  <a:gd name="T1" fmla="*/ 13 h 58"/>
                  <a:gd name="T2" fmla="*/ 107 w 116"/>
                  <a:gd name="T3" fmla="*/ 57 h 58"/>
                  <a:gd name="T4" fmla="*/ 115 w 116"/>
                  <a:gd name="T5" fmla="*/ 53 h 58"/>
                  <a:gd name="T6" fmla="*/ 112 w 116"/>
                  <a:gd name="T7" fmla="*/ 45 h 58"/>
                  <a:gd name="T8" fmla="*/ 9 w 116"/>
                  <a:gd name="T9" fmla="*/ 1 h 58"/>
                  <a:gd name="T10" fmla="*/ 1 w 116"/>
                  <a:gd name="T11" fmla="*/ 5 h 58"/>
                  <a:gd name="T12" fmla="*/ 5 w 116"/>
                  <a:gd name="T13" fmla="*/ 13 h 58"/>
                </a:gdLst>
                <a:cxnLst>
                  <a:cxn ang="0">
                    <a:pos x="T0" y="T1"/>
                  </a:cxn>
                  <a:cxn ang="0">
                    <a:pos x="T2" y="T3"/>
                  </a:cxn>
                  <a:cxn ang="0">
                    <a:pos x="T4" y="T5"/>
                  </a:cxn>
                  <a:cxn ang="0">
                    <a:pos x="T6" y="T7"/>
                  </a:cxn>
                  <a:cxn ang="0">
                    <a:pos x="T8" y="T9"/>
                  </a:cxn>
                  <a:cxn ang="0">
                    <a:pos x="T10" y="T11"/>
                  </a:cxn>
                  <a:cxn ang="0">
                    <a:pos x="T12" y="T13"/>
                  </a:cxn>
                </a:cxnLst>
                <a:rect l="0" t="0" r="r" b="b"/>
                <a:pathLst>
                  <a:path w="115" h="57">
                    <a:moveTo>
                      <a:pt x="5" y="13"/>
                    </a:moveTo>
                    <a:cubicBezTo>
                      <a:pt x="107" y="57"/>
                      <a:pt x="107" y="57"/>
                      <a:pt x="107" y="57"/>
                    </a:cubicBezTo>
                    <a:cubicBezTo>
                      <a:pt x="110" y="58"/>
                      <a:pt x="114" y="57"/>
                      <a:pt x="115" y="53"/>
                    </a:cubicBezTo>
                    <a:cubicBezTo>
                      <a:pt x="116" y="50"/>
                      <a:pt x="115" y="46"/>
                      <a:pt x="112" y="45"/>
                    </a:cubicBezTo>
                    <a:cubicBezTo>
                      <a:pt x="9" y="1"/>
                      <a:pt x="9" y="1"/>
                      <a:pt x="9" y="1"/>
                    </a:cubicBezTo>
                    <a:cubicBezTo>
                      <a:pt x="6" y="0"/>
                      <a:pt x="2" y="1"/>
                      <a:pt x="1" y="5"/>
                    </a:cubicBezTo>
                    <a:cubicBezTo>
                      <a:pt x="0" y="8"/>
                      <a:pt x="1" y="12"/>
                      <a:pt x="5" y="13"/>
                    </a:cubicBezTo>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4"/>
              <p:cNvSpPr>
                <a:spLocks noEditPoints="1"/>
              </p:cNvSpPr>
              <p:nvPr/>
            </p:nvSpPr>
            <p:spPr bwMode="auto">
              <a:xfrm>
                <a:off x="7062788" y="4327525"/>
                <a:ext cx="1184275" cy="1836738"/>
              </a:xfrm>
              <a:custGeom>
                <a:gdLst>
                  <a:gd name="T0" fmla="*/ 488 w 489"/>
                  <a:gd name="T1" fmla="*/ 80 h 759"/>
                  <a:gd name="T2" fmla="*/ 486 w 489"/>
                  <a:gd name="T3" fmla="*/ 81 h 759"/>
                  <a:gd name="T4" fmla="*/ 487 w 489"/>
                  <a:gd name="T5" fmla="*/ 82 h 759"/>
                  <a:gd name="T6" fmla="*/ 489 w 489"/>
                  <a:gd name="T7" fmla="*/ 80 h 759"/>
                  <a:gd name="T8" fmla="*/ 488 w 489"/>
                  <a:gd name="T9" fmla="*/ 80 h 759"/>
                  <a:gd name="T10" fmla="*/ 430 w 489"/>
                  <a:gd name="T11" fmla="*/ 56 h 759"/>
                  <a:gd name="T12" fmla="*/ 429 w 489"/>
                  <a:gd name="T13" fmla="*/ 58 h 759"/>
                  <a:gd name="T14" fmla="*/ 435 w 489"/>
                  <a:gd name="T15" fmla="*/ 60 h 759"/>
                  <a:gd name="T16" fmla="*/ 434 w 489"/>
                  <a:gd name="T17" fmla="*/ 57 h 759"/>
                  <a:gd name="T18" fmla="*/ 430 w 489"/>
                  <a:gd name="T19" fmla="*/ 56 h 759"/>
                  <a:gd name="T20" fmla="*/ 291 w 489"/>
                  <a:gd name="T21" fmla="*/ 0 h 759"/>
                  <a:gd name="T22" fmla="*/ 250 w 489"/>
                  <a:gd name="T23" fmla="*/ 29 h 759"/>
                  <a:gd name="T24" fmla="*/ 9 w 489"/>
                  <a:gd name="T25" fmla="*/ 679 h 759"/>
                  <a:gd name="T26" fmla="*/ 33 w 489"/>
                  <a:gd name="T27" fmla="*/ 741 h 759"/>
                  <a:gd name="T28" fmla="*/ 75 w 489"/>
                  <a:gd name="T29" fmla="*/ 759 h 759"/>
                  <a:gd name="T30" fmla="*/ 94 w 489"/>
                  <a:gd name="T31" fmla="*/ 728 h 759"/>
                  <a:gd name="T32" fmla="*/ 63 w 489"/>
                  <a:gd name="T33" fmla="*/ 657 h 759"/>
                  <a:gd name="T34" fmla="*/ 34 w 489"/>
                  <a:gd name="T35" fmla="*/ 645 h 759"/>
                  <a:gd name="T36" fmla="*/ 55 w 489"/>
                  <a:gd name="T37" fmla="*/ 588 h 759"/>
                  <a:gd name="T38" fmla="*/ 70 w 489"/>
                  <a:gd name="T39" fmla="*/ 514 h 759"/>
                  <a:gd name="T40" fmla="*/ 189 w 489"/>
                  <a:gd name="T41" fmla="*/ 195 h 759"/>
                  <a:gd name="T42" fmla="*/ 225 w 489"/>
                  <a:gd name="T43" fmla="*/ 130 h 759"/>
                  <a:gd name="T44" fmla="*/ 247 w 489"/>
                  <a:gd name="T45" fmla="*/ 71 h 759"/>
                  <a:gd name="T46" fmla="*/ 277 w 489"/>
                  <a:gd name="T47" fmla="*/ 84 h 759"/>
                  <a:gd name="T48" fmla="*/ 384 w 489"/>
                  <a:gd name="T49" fmla="*/ 53 h 759"/>
                  <a:gd name="T50" fmla="*/ 426 w 489"/>
                  <a:gd name="T51" fmla="*/ 57 h 759"/>
                  <a:gd name="T52" fmla="*/ 427 w 489"/>
                  <a:gd name="T53" fmla="*/ 54 h 759"/>
                  <a:gd name="T54" fmla="*/ 307 w 489"/>
                  <a:gd name="T55" fmla="*/ 3 h 759"/>
                  <a:gd name="T56" fmla="*/ 291 w 489"/>
                  <a:gd name="T57" fmla="*/ 0 h 7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89" h="759">
                    <a:moveTo>
                      <a:pt x="488" y="80"/>
                    </a:moveTo>
                    <a:cubicBezTo>
                      <a:pt x="487" y="81"/>
                      <a:pt x="486" y="81"/>
                      <a:pt x="486" y="81"/>
                    </a:cubicBezTo>
                    <a:cubicBezTo>
                      <a:pt x="486" y="82"/>
                      <a:pt x="487" y="82"/>
                      <a:pt x="487" y="82"/>
                    </a:cubicBezTo>
                    <a:cubicBezTo>
                      <a:pt x="489" y="80"/>
                      <a:pt x="489" y="80"/>
                      <a:pt x="489" y="80"/>
                    </a:cubicBezTo>
                    <a:cubicBezTo>
                      <a:pt x="488" y="80"/>
                      <a:pt x="488" y="80"/>
                      <a:pt x="488" y="80"/>
                    </a:cubicBezTo>
                    <a:moveTo>
                      <a:pt x="430" y="56"/>
                    </a:moveTo>
                    <a:cubicBezTo>
                      <a:pt x="429" y="58"/>
                      <a:pt x="429" y="58"/>
                      <a:pt x="429" y="58"/>
                    </a:cubicBezTo>
                    <a:cubicBezTo>
                      <a:pt x="431" y="59"/>
                      <a:pt x="433" y="59"/>
                      <a:pt x="435" y="60"/>
                    </a:cubicBezTo>
                    <a:cubicBezTo>
                      <a:pt x="435" y="59"/>
                      <a:pt x="434" y="58"/>
                      <a:pt x="434" y="57"/>
                    </a:cubicBezTo>
                    <a:cubicBezTo>
                      <a:pt x="430" y="56"/>
                      <a:pt x="430" y="56"/>
                      <a:pt x="430" y="56"/>
                    </a:cubicBezTo>
                    <a:moveTo>
                      <a:pt x="291" y="0"/>
                    </a:moveTo>
                    <a:cubicBezTo>
                      <a:pt x="273" y="0"/>
                      <a:pt x="257" y="11"/>
                      <a:pt x="250" y="29"/>
                    </a:cubicBezTo>
                    <a:cubicBezTo>
                      <a:pt x="9" y="679"/>
                      <a:pt x="9" y="679"/>
                      <a:pt x="9" y="679"/>
                    </a:cubicBezTo>
                    <a:cubicBezTo>
                      <a:pt x="0" y="704"/>
                      <a:pt x="11" y="731"/>
                      <a:pt x="33" y="741"/>
                    </a:cubicBezTo>
                    <a:cubicBezTo>
                      <a:pt x="75" y="759"/>
                      <a:pt x="75" y="759"/>
                      <a:pt x="75" y="759"/>
                    </a:cubicBezTo>
                    <a:cubicBezTo>
                      <a:pt x="94" y="728"/>
                      <a:pt x="94" y="728"/>
                      <a:pt x="94" y="728"/>
                    </a:cubicBezTo>
                    <a:cubicBezTo>
                      <a:pt x="80" y="707"/>
                      <a:pt x="69" y="683"/>
                      <a:pt x="63" y="657"/>
                    </a:cubicBezTo>
                    <a:cubicBezTo>
                      <a:pt x="34" y="645"/>
                      <a:pt x="34" y="645"/>
                      <a:pt x="34" y="645"/>
                    </a:cubicBezTo>
                    <a:cubicBezTo>
                      <a:pt x="55" y="588"/>
                      <a:pt x="55" y="588"/>
                      <a:pt x="55" y="588"/>
                    </a:cubicBezTo>
                    <a:cubicBezTo>
                      <a:pt x="56" y="564"/>
                      <a:pt x="61" y="539"/>
                      <a:pt x="70" y="514"/>
                    </a:cubicBezTo>
                    <a:cubicBezTo>
                      <a:pt x="189" y="195"/>
                      <a:pt x="189" y="195"/>
                      <a:pt x="189" y="195"/>
                    </a:cubicBezTo>
                    <a:cubicBezTo>
                      <a:pt x="198" y="170"/>
                      <a:pt x="210" y="149"/>
                      <a:pt x="225" y="130"/>
                    </a:cubicBezTo>
                    <a:cubicBezTo>
                      <a:pt x="247" y="71"/>
                      <a:pt x="247" y="71"/>
                      <a:pt x="247" y="71"/>
                    </a:cubicBezTo>
                    <a:cubicBezTo>
                      <a:pt x="277" y="84"/>
                      <a:pt x="277" y="84"/>
                      <a:pt x="277" y="84"/>
                    </a:cubicBezTo>
                    <a:cubicBezTo>
                      <a:pt x="309" y="64"/>
                      <a:pt x="346" y="53"/>
                      <a:pt x="384" y="53"/>
                    </a:cubicBezTo>
                    <a:cubicBezTo>
                      <a:pt x="397" y="53"/>
                      <a:pt x="412" y="54"/>
                      <a:pt x="426" y="57"/>
                    </a:cubicBezTo>
                    <a:cubicBezTo>
                      <a:pt x="427" y="54"/>
                      <a:pt x="427" y="54"/>
                      <a:pt x="427" y="54"/>
                    </a:cubicBezTo>
                    <a:cubicBezTo>
                      <a:pt x="307" y="3"/>
                      <a:pt x="307" y="3"/>
                      <a:pt x="307" y="3"/>
                    </a:cubicBezTo>
                    <a:cubicBezTo>
                      <a:pt x="302" y="1"/>
                      <a:pt x="296" y="0"/>
                      <a:pt x="291"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5"/>
              <p:cNvSpPr>
                <a:spLocks noEditPoints="1"/>
              </p:cNvSpPr>
              <p:nvPr/>
            </p:nvSpPr>
            <p:spPr bwMode="auto">
              <a:xfrm>
                <a:off x="8113713" y="4465638"/>
                <a:ext cx="130175" cy="58738"/>
              </a:xfrm>
              <a:custGeom>
                <a:gdLst>
                  <a:gd name="T0" fmla="*/ 28 w 54"/>
                  <a:gd name="T1" fmla="*/ 12 h 24"/>
                  <a:gd name="T2" fmla="*/ 52 w 54"/>
                  <a:gd name="T3" fmla="*/ 24 h 24"/>
                  <a:gd name="T4" fmla="*/ 54 w 54"/>
                  <a:gd name="T5" fmla="*/ 23 h 24"/>
                  <a:gd name="T6" fmla="*/ 28 w 54"/>
                  <a:gd name="T7" fmla="*/ 12 h 24"/>
                  <a:gd name="T8" fmla="*/ 0 w 54"/>
                  <a:gd name="T9" fmla="*/ 0 h 24"/>
                  <a:gd name="T10" fmla="*/ 1 w 54"/>
                  <a:gd name="T11" fmla="*/ 3 h 24"/>
                  <a:gd name="T12" fmla="*/ 26 w 54"/>
                  <a:gd name="T13" fmla="*/ 11 h 24"/>
                  <a:gd name="T14" fmla="*/ 0 w 54"/>
                  <a:gd name="T15" fmla="*/ 0 h 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24">
                    <a:moveTo>
                      <a:pt x="28" y="12"/>
                    </a:moveTo>
                    <a:cubicBezTo>
                      <a:pt x="36" y="16"/>
                      <a:pt x="44" y="20"/>
                      <a:pt x="52" y="24"/>
                    </a:cubicBezTo>
                    <a:cubicBezTo>
                      <a:pt x="52" y="24"/>
                      <a:pt x="53" y="24"/>
                      <a:pt x="54" y="23"/>
                    </a:cubicBezTo>
                    <a:cubicBezTo>
                      <a:pt x="28" y="12"/>
                      <a:pt x="28" y="12"/>
                      <a:pt x="28" y="12"/>
                    </a:cubicBezTo>
                    <a:moveTo>
                      <a:pt x="0" y="0"/>
                    </a:moveTo>
                    <a:cubicBezTo>
                      <a:pt x="0" y="1"/>
                      <a:pt x="1" y="2"/>
                      <a:pt x="1" y="3"/>
                    </a:cubicBezTo>
                    <a:cubicBezTo>
                      <a:pt x="9" y="5"/>
                      <a:pt x="17" y="8"/>
                      <a:pt x="26" y="11"/>
                    </a:cubicBezTo>
                    <a:cubicBezTo>
                      <a:pt x="0" y="0"/>
                      <a:pt x="0" y="0"/>
                      <a:pt x="0"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6"/>
              <p:cNvSpPr/>
              <p:nvPr/>
            </p:nvSpPr>
            <p:spPr bwMode="auto">
              <a:xfrm>
                <a:off x="8094663" y="4457700"/>
                <a:ext cx="9525" cy="11113"/>
              </a:xfrm>
              <a:custGeom>
                <a:gdLst>
                  <a:gd name="T0" fmla="*/ 1 w 4"/>
                  <a:gd name="T1" fmla="*/ 0 h 4"/>
                  <a:gd name="T2" fmla="*/ 0 w 4"/>
                  <a:gd name="T3" fmla="*/ 3 h 4"/>
                  <a:gd name="T4" fmla="*/ 3 w 4"/>
                  <a:gd name="T5" fmla="*/ 4 h 4"/>
                  <a:gd name="T6" fmla="*/ 4 w 4"/>
                  <a:gd name="T7" fmla="*/ 2 h 4"/>
                  <a:gd name="T8" fmla="*/ 1 w 4"/>
                  <a:gd name="T9" fmla="*/ 0 h 4"/>
                </a:gdLst>
                <a:cxnLst>
                  <a:cxn ang="0">
                    <a:pos x="T0" y="T1"/>
                  </a:cxn>
                  <a:cxn ang="0">
                    <a:pos x="T2" y="T3"/>
                  </a:cxn>
                  <a:cxn ang="0">
                    <a:pos x="T4" y="T5"/>
                  </a:cxn>
                  <a:cxn ang="0">
                    <a:pos x="T6" y="T7"/>
                  </a:cxn>
                  <a:cxn ang="0">
                    <a:pos x="T8" y="T9"/>
                  </a:cxn>
                </a:cxnLst>
                <a:rect l="0" t="0" r="r" b="b"/>
                <a:pathLst>
                  <a:path w="4" h="4">
                    <a:moveTo>
                      <a:pt x="1" y="0"/>
                    </a:moveTo>
                    <a:cubicBezTo>
                      <a:pt x="0" y="3"/>
                      <a:pt x="0" y="3"/>
                      <a:pt x="0" y="3"/>
                    </a:cubicBezTo>
                    <a:cubicBezTo>
                      <a:pt x="1" y="4"/>
                      <a:pt x="2" y="4"/>
                      <a:pt x="3" y="4"/>
                    </a:cubicBezTo>
                    <a:cubicBezTo>
                      <a:pt x="4" y="2"/>
                      <a:pt x="4" y="2"/>
                      <a:pt x="4" y="2"/>
                    </a:cubicBezTo>
                    <a:cubicBezTo>
                      <a:pt x="1" y="0"/>
                      <a:pt x="1" y="0"/>
                      <a:pt x="1" y="0"/>
                    </a:cubicBezTo>
                  </a:path>
                </a:pathLst>
              </a:custGeom>
              <a:solidFill>
                <a:srgbClr val="CFCF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7"/>
              <p:cNvSpPr>
                <a:spLocks noEditPoints="1"/>
              </p:cNvSpPr>
              <p:nvPr/>
            </p:nvSpPr>
            <p:spPr bwMode="auto">
              <a:xfrm>
                <a:off x="7196138" y="4456113"/>
                <a:ext cx="1046163" cy="1631950"/>
              </a:xfrm>
              <a:custGeom>
                <a:gdLst>
                  <a:gd name="T0" fmla="*/ 8 w 432"/>
                  <a:gd name="T1" fmla="*/ 604 h 675"/>
                  <a:gd name="T2" fmla="*/ 39 w 432"/>
                  <a:gd name="T3" fmla="*/ 675 h 675"/>
                  <a:gd name="T4" fmla="*/ 67 w 432"/>
                  <a:gd name="T5" fmla="*/ 629 h 675"/>
                  <a:gd name="T6" fmla="*/ 8 w 432"/>
                  <a:gd name="T7" fmla="*/ 604 h 675"/>
                  <a:gd name="T8" fmla="*/ 170 w 432"/>
                  <a:gd name="T9" fmla="*/ 77 h 675"/>
                  <a:gd name="T10" fmla="*/ 134 w 432"/>
                  <a:gd name="T11" fmla="*/ 142 h 675"/>
                  <a:gd name="T12" fmla="*/ 15 w 432"/>
                  <a:gd name="T13" fmla="*/ 461 h 675"/>
                  <a:gd name="T14" fmla="*/ 0 w 432"/>
                  <a:gd name="T15" fmla="*/ 535 h 675"/>
                  <a:gd name="T16" fmla="*/ 170 w 432"/>
                  <a:gd name="T17" fmla="*/ 77 h 675"/>
                  <a:gd name="T18" fmla="*/ 329 w 432"/>
                  <a:gd name="T19" fmla="*/ 0 h 675"/>
                  <a:gd name="T20" fmla="*/ 222 w 432"/>
                  <a:gd name="T21" fmla="*/ 31 h 675"/>
                  <a:gd name="T22" fmla="*/ 388 w 432"/>
                  <a:gd name="T23" fmla="*/ 101 h 675"/>
                  <a:gd name="T24" fmla="*/ 407 w 432"/>
                  <a:gd name="T25" fmla="*/ 71 h 675"/>
                  <a:gd name="T26" fmla="*/ 337 w 432"/>
                  <a:gd name="T27" fmla="*/ 41 h 675"/>
                  <a:gd name="T28" fmla="*/ 333 w 432"/>
                  <a:gd name="T29" fmla="*/ 33 h 675"/>
                  <a:gd name="T30" fmla="*/ 339 w 432"/>
                  <a:gd name="T31" fmla="*/ 28 h 675"/>
                  <a:gd name="T32" fmla="*/ 341 w 432"/>
                  <a:gd name="T33" fmla="*/ 29 h 675"/>
                  <a:gd name="T34" fmla="*/ 414 w 432"/>
                  <a:gd name="T35" fmla="*/ 60 h 675"/>
                  <a:gd name="T36" fmla="*/ 432 w 432"/>
                  <a:gd name="T37" fmla="*/ 29 h 675"/>
                  <a:gd name="T38" fmla="*/ 431 w 432"/>
                  <a:gd name="T39" fmla="*/ 28 h 675"/>
                  <a:gd name="T40" fmla="*/ 407 w 432"/>
                  <a:gd name="T41" fmla="*/ 16 h 675"/>
                  <a:gd name="T42" fmla="*/ 405 w 432"/>
                  <a:gd name="T43" fmla="*/ 15 h 675"/>
                  <a:gd name="T44" fmla="*/ 380 w 432"/>
                  <a:gd name="T45" fmla="*/ 7 h 675"/>
                  <a:gd name="T46" fmla="*/ 374 w 432"/>
                  <a:gd name="T47" fmla="*/ 5 h 675"/>
                  <a:gd name="T48" fmla="*/ 371 w 432"/>
                  <a:gd name="T49" fmla="*/ 4 h 675"/>
                  <a:gd name="T50" fmla="*/ 329 w 432"/>
                  <a:gd name="T51" fmla="*/ 0 h 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32" h="675">
                    <a:moveTo>
                      <a:pt x="8" y="604"/>
                    </a:moveTo>
                    <a:cubicBezTo>
                      <a:pt x="14" y="630"/>
                      <a:pt x="25" y="654"/>
                      <a:pt x="39" y="675"/>
                    </a:cubicBezTo>
                    <a:cubicBezTo>
                      <a:pt x="67" y="629"/>
                      <a:pt x="67" y="629"/>
                      <a:pt x="67" y="629"/>
                    </a:cubicBezTo>
                    <a:cubicBezTo>
                      <a:pt x="8" y="604"/>
                      <a:pt x="8" y="604"/>
                      <a:pt x="8" y="604"/>
                    </a:cubicBezTo>
                    <a:moveTo>
                      <a:pt x="170" y="77"/>
                    </a:moveTo>
                    <a:cubicBezTo>
                      <a:pt x="155" y="96"/>
                      <a:pt x="143" y="117"/>
                      <a:pt x="134" y="142"/>
                    </a:cubicBezTo>
                    <a:cubicBezTo>
                      <a:pt x="15" y="461"/>
                      <a:pt x="15" y="461"/>
                      <a:pt x="15" y="461"/>
                    </a:cubicBezTo>
                    <a:cubicBezTo>
                      <a:pt x="6" y="486"/>
                      <a:pt x="1" y="511"/>
                      <a:pt x="0" y="535"/>
                    </a:cubicBezTo>
                    <a:cubicBezTo>
                      <a:pt x="170" y="77"/>
                      <a:pt x="170" y="77"/>
                      <a:pt x="170" y="77"/>
                    </a:cubicBezTo>
                    <a:moveTo>
                      <a:pt x="329" y="0"/>
                    </a:moveTo>
                    <a:cubicBezTo>
                      <a:pt x="291" y="0"/>
                      <a:pt x="254" y="11"/>
                      <a:pt x="222" y="31"/>
                    </a:cubicBezTo>
                    <a:cubicBezTo>
                      <a:pt x="388" y="101"/>
                      <a:pt x="388" y="101"/>
                      <a:pt x="388" y="101"/>
                    </a:cubicBezTo>
                    <a:cubicBezTo>
                      <a:pt x="407" y="71"/>
                      <a:pt x="407" y="71"/>
                      <a:pt x="407" y="71"/>
                    </a:cubicBezTo>
                    <a:cubicBezTo>
                      <a:pt x="337" y="41"/>
                      <a:pt x="337" y="41"/>
                      <a:pt x="337" y="41"/>
                    </a:cubicBezTo>
                    <a:cubicBezTo>
                      <a:pt x="333" y="40"/>
                      <a:pt x="332" y="36"/>
                      <a:pt x="333" y="33"/>
                    </a:cubicBezTo>
                    <a:cubicBezTo>
                      <a:pt x="334" y="30"/>
                      <a:pt x="337" y="28"/>
                      <a:pt x="339" y="28"/>
                    </a:cubicBezTo>
                    <a:cubicBezTo>
                      <a:pt x="340" y="28"/>
                      <a:pt x="341" y="29"/>
                      <a:pt x="341" y="29"/>
                    </a:cubicBezTo>
                    <a:cubicBezTo>
                      <a:pt x="414" y="60"/>
                      <a:pt x="414" y="60"/>
                      <a:pt x="414" y="60"/>
                    </a:cubicBezTo>
                    <a:cubicBezTo>
                      <a:pt x="432" y="29"/>
                      <a:pt x="432" y="29"/>
                      <a:pt x="432" y="29"/>
                    </a:cubicBezTo>
                    <a:cubicBezTo>
                      <a:pt x="432" y="29"/>
                      <a:pt x="431" y="29"/>
                      <a:pt x="431" y="28"/>
                    </a:cubicBezTo>
                    <a:cubicBezTo>
                      <a:pt x="423" y="24"/>
                      <a:pt x="415" y="20"/>
                      <a:pt x="407" y="16"/>
                    </a:cubicBezTo>
                    <a:cubicBezTo>
                      <a:pt x="405" y="15"/>
                      <a:pt x="405" y="15"/>
                      <a:pt x="405" y="15"/>
                    </a:cubicBezTo>
                    <a:cubicBezTo>
                      <a:pt x="396" y="12"/>
                      <a:pt x="388" y="9"/>
                      <a:pt x="380" y="7"/>
                    </a:cubicBezTo>
                    <a:cubicBezTo>
                      <a:pt x="378" y="6"/>
                      <a:pt x="376" y="6"/>
                      <a:pt x="374" y="5"/>
                    </a:cubicBezTo>
                    <a:cubicBezTo>
                      <a:pt x="373" y="5"/>
                      <a:pt x="372" y="5"/>
                      <a:pt x="371" y="4"/>
                    </a:cubicBezTo>
                    <a:cubicBezTo>
                      <a:pt x="357" y="1"/>
                      <a:pt x="342" y="0"/>
                      <a:pt x="329" y="0"/>
                    </a:cubicBezTo>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18"/>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close/>
                  </a:path>
                </a:pathLst>
              </a:custGeom>
              <a:solidFill>
                <a:srgbClr val="8888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19"/>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0"/>
              <p:cNvSpPr/>
              <p:nvPr/>
            </p:nvSpPr>
            <p:spPr bwMode="auto">
              <a:xfrm>
                <a:off x="7999413" y="4524375"/>
                <a:ext cx="198438" cy="103188"/>
              </a:xfrm>
              <a:custGeom>
                <a:gdLst>
                  <a:gd name="T0" fmla="*/ 7 w 82"/>
                  <a:gd name="T1" fmla="*/ 0 h 43"/>
                  <a:gd name="T2" fmla="*/ 1 w 82"/>
                  <a:gd name="T3" fmla="*/ 5 h 43"/>
                  <a:gd name="T4" fmla="*/ 5 w 82"/>
                  <a:gd name="T5" fmla="*/ 13 h 43"/>
                  <a:gd name="T6" fmla="*/ 75 w 82"/>
                  <a:gd name="T7" fmla="*/ 43 h 43"/>
                  <a:gd name="T8" fmla="*/ 82 w 82"/>
                  <a:gd name="T9" fmla="*/ 32 h 43"/>
                  <a:gd name="T10" fmla="*/ 9 w 82"/>
                  <a:gd name="T11" fmla="*/ 1 h 43"/>
                  <a:gd name="T12" fmla="*/ 7 w 82"/>
                  <a:gd name="T13" fmla="*/ 0 h 43"/>
                </a:gdLst>
                <a:cxnLst>
                  <a:cxn ang="0">
                    <a:pos x="T0" y="T1"/>
                  </a:cxn>
                  <a:cxn ang="0">
                    <a:pos x="T2" y="T3"/>
                  </a:cxn>
                  <a:cxn ang="0">
                    <a:pos x="T4" y="T5"/>
                  </a:cxn>
                  <a:cxn ang="0">
                    <a:pos x="T6" y="T7"/>
                  </a:cxn>
                  <a:cxn ang="0">
                    <a:pos x="T8" y="T9"/>
                  </a:cxn>
                  <a:cxn ang="0">
                    <a:pos x="T10" y="T11"/>
                  </a:cxn>
                  <a:cxn ang="0">
                    <a:pos x="T12" y="T13"/>
                  </a:cxn>
                </a:cxnLst>
                <a:rect l="0" t="0" r="r" b="b"/>
                <a:pathLst>
                  <a:path w="82" h="43">
                    <a:moveTo>
                      <a:pt x="7" y="0"/>
                    </a:moveTo>
                    <a:cubicBezTo>
                      <a:pt x="5" y="0"/>
                      <a:pt x="2" y="2"/>
                      <a:pt x="1" y="5"/>
                    </a:cubicBezTo>
                    <a:cubicBezTo>
                      <a:pt x="0" y="8"/>
                      <a:pt x="1" y="12"/>
                      <a:pt x="5" y="13"/>
                    </a:cubicBezTo>
                    <a:cubicBezTo>
                      <a:pt x="75" y="43"/>
                      <a:pt x="75" y="43"/>
                      <a:pt x="75" y="43"/>
                    </a:cubicBezTo>
                    <a:cubicBezTo>
                      <a:pt x="82" y="32"/>
                      <a:pt x="82" y="32"/>
                      <a:pt x="82" y="32"/>
                    </a:cubicBezTo>
                    <a:cubicBezTo>
                      <a:pt x="9" y="1"/>
                      <a:pt x="9" y="1"/>
                      <a:pt x="9" y="1"/>
                    </a:cubicBezTo>
                    <a:cubicBezTo>
                      <a:pt x="9" y="1"/>
                      <a:pt x="8" y="0"/>
                      <a:pt x="7" y="0"/>
                    </a:cubicBezTo>
                  </a:path>
                </a:pathLst>
              </a:custGeom>
              <a:solidFill>
                <a:srgbClr val="9292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1"/>
              <p:cNvSpPr/>
              <p:nvPr/>
            </p:nvSpPr>
            <p:spPr bwMode="auto">
              <a:xfrm>
                <a:off x="8181976" y="4321175"/>
                <a:ext cx="73025" cy="127000"/>
              </a:xfrm>
              <a:custGeom>
                <a:gdLst>
                  <a:gd name="T0" fmla="*/ 0 w 46"/>
                  <a:gd name="T1" fmla="*/ 71 h 80"/>
                  <a:gd name="T2" fmla="*/ 20 w 46"/>
                  <a:gd name="T3" fmla="*/ 80 h 80"/>
                  <a:gd name="T4" fmla="*/ 46 w 46"/>
                  <a:gd name="T5" fmla="*/ 7 h 80"/>
                  <a:gd name="T6" fmla="*/ 27 w 46"/>
                  <a:gd name="T7" fmla="*/ 0 h 80"/>
                  <a:gd name="T8" fmla="*/ 0 w 46"/>
                  <a:gd name="T9" fmla="*/ 71 h 80"/>
                </a:gdLst>
                <a:cxnLst>
                  <a:cxn ang="0">
                    <a:pos x="T0" y="T1"/>
                  </a:cxn>
                  <a:cxn ang="0">
                    <a:pos x="T2" y="T3"/>
                  </a:cxn>
                  <a:cxn ang="0">
                    <a:pos x="T4" y="T5"/>
                  </a:cxn>
                  <a:cxn ang="0">
                    <a:pos x="T6" y="T7"/>
                  </a:cxn>
                  <a:cxn ang="0">
                    <a:pos x="T8" y="T9"/>
                  </a:cxn>
                </a:cxnLst>
                <a:rect l="0" t="0" r="r" b="b"/>
                <a:pathLst>
                  <a:path w="46" h="80">
                    <a:moveTo>
                      <a:pt x="0" y="71"/>
                    </a:moveTo>
                    <a:lnTo>
                      <a:pt x="20" y="80"/>
                    </a:lnTo>
                    <a:lnTo>
                      <a:pt x="46" y="7"/>
                    </a:lnTo>
                    <a:lnTo>
                      <a:pt x="27" y="0"/>
                    </a:lnTo>
                    <a:lnTo>
                      <a:pt x="0" y="71"/>
                    </a:lnTo>
                    <a:close/>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2"/>
              <p:cNvSpPr>
                <a:spLocks noEditPoints="1"/>
              </p:cNvSpPr>
              <p:nvPr/>
            </p:nvSpPr>
            <p:spPr bwMode="auto">
              <a:xfrm>
                <a:off x="8255001" y="3309938"/>
                <a:ext cx="1239838" cy="2268538"/>
              </a:xfrm>
              <a:custGeom>
                <a:gdLst>
                  <a:gd name="T0" fmla="*/ 303 w 512"/>
                  <a:gd name="T1" fmla="*/ 857 h 938"/>
                  <a:gd name="T2" fmla="*/ 224 w 512"/>
                  <a:gd name="T3" fmla="*/ 805 h 938"/>
                  <a:gd name="T4" fmla="*/ 93 w 512"/>
                  <a:gd name="T5" fmla="*/ 701 h 938"/>
                  <a:gd name="T6" fmla="*/ 107 w 512"/>
                  <a:gd name="T7" fmla="*/ 557 h 938"/>
                  <a:gd name="T8" fmla="*/ 160 w 512"/>
                  <a:gd name="T9" fmla="*/ 386 h 938"/>
                  <a:gd name="T10" fmla="*/ 89 w 512"/>
                  <a:gd name="T11" fmla="*/ 184 h 938"/>
                  <a:gd name="T12" fmla="*/ 66 w 512"/>
                  <a:gd name="T13" fmla="*/ 209 h 938"/>
                  <a:gd name="T14" fmla="*/ 75 w 512"/>
                  <a:gd name="T15" fmla="*/ 170 h 938"/>
                  <a:gd name="T16" fmla="*/ 0 w 512"/>
                  <a:gd name="T17" fmla="*/ 60 h 938"/>
                  <a:gd name="T18" fmla="*/ 95 w 512"/>
                  <a:gd name="T19" fmla="*/ 20 h 938"/>
                  <a:gd name="T20" fmla="*/ 105 w 512"/>
                  <a:gd name="T21" fmla="*/ 141 h 938"/>
                  <a:gd name="T22" fmla="*/ 152 w 512"/>
                  <a:gd name="T23" fmla="*/ 240 h 938"/>
                  <a:gd name="T24" fmla="*/ 133 w 512"/>
                  <a:gd name="T25" fmla="*/ 530 h 938"/>
                  <a:gd name="T26" fmla="*/ 100 w 512"/>
                  <a:gd name="T27" fmla="*/ 614 h 938"/>
                  <a:gd name="T28" fmla="*/ 155 w 512"/>
                  <a:gd name="T29" fmla="*/ 748 h 938"/>
                  <a:gd name="T30" fmla="*/ 266 w 512"/>
                  <a:gd name="T31" fmla="*/ 802 h 938"/>
                  <a:gd name="T32" fmla="*/ 250 w 512"/>
                  <a:gd name="T33" fmla="*/ 710 h 938"/>
                  <a:gd name="T34" fmla="*/ 364 w 512"/>
                  <a:gd name="T35" fmla="*/ 661 h 938"/>
                  <a:gd name="T36" fmla="*/ 313 w 512"/>
                  <a:gd name="T37" fmla="*/ 813 h 938"/>
                  <a:gd name="T38" fmla="*/ 313 w 512"/>
                  <a:gd name="T39" fmla="*/ 848 h 938"/>
                  <a:gd name="T40" fmla="*/ 449 w 512"/>
                  <a:gd name="T41" fmla="*/ 917 h 938"/>
                  <a:gd name="T42" fmla="*/ 478 w 512"/>
                  <a:gd name="T43" fmla="*/ 904 h 938"/>
                  <a:gd name="T44" fmla="*/ 502 w 512"/>
                  <a:gd name="T45" fmla="*/ 922 h 938"/>
                  <a:gd name="T46" fmla="*/ 465 w 512"/>
                  <a:gd name="T47" fmla="*/ 925 h 938"/>
                  <a:gd name="T48" fmla="*/ 383 w 512"/>
                  <a:gd name="T49" fmla="*/ 927 h 938"/>
                  <a:gd name="T50" fmla="*/ 304 w 512"/>
                  <a:gd name="T51" fmla="*/ 661 h 938"/>
                  <a:gd name="T52" fmla="*/ 273 w 512"/>
                  <a:gd name="T53" fmla="*/ 785 h 938"/>
                  <a:gd name="T54" fmla="*/ 310 w 512"/>
                  <a:gd name="T55" fmla="*/ 800 h 938"/>
                  <a:gd name="T56" fmla="*/ 356 w 512"/>
                  <a:gd name="T57" fmla="*/ 672 h 938"/>
                  <a:gd name="T58" fmla="*/ 304 w 512"/>
                  <a:gd name="T59" fmla="*/ 661 h 938"/>
                  <a:gd name="T60" fmla="*/ 13 w 512"/>
                  <a:gd name="T61" fmla="*/ 60 h 938"/>
                  <a:gd name="T62" fmla="*/ 84 w 512"/>
                  <a:gd name="T63" fmla="*/ 160 h 938"/>
                  <a:gd name="T64" fmla="*/ 93 w 512"/>
                  <a:gd name="T65" fmla="*/ 136 h 938"/>
                  <a:gd name="T66" fmla="*/ 87 w 512"/>
                  <a:gd name="T67" fmla="*/ 30 h 938"/>
                  <a:gd name="T68" fmla="*/ 40 w 512"/>
                  <a:gd name="T69" fmla="*/ 21 h 9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938">
                    <a:moveTo>
                      <a:pt x="367" y="918"/>
                    </a:moveTo>
                    <a:cubicBezTo>
                      <a:pt x="341" y="903"/>
                      <a:pt x="321" y="880"/>
                      <a:pt x="303" y="857"/>
                    </a:cubicBezTo>
                    <a:cubicBezTo>
                      <a:pt x="293" y="844"/>
                      <a:pt x="283" y="831"/>
                      <a:pt x="275" y="817"/>
                    </a:cubicBezTo>
                    <a:cubicBezTo>
                      <a:pt x="258" y="816"/>
                      <a:pt x="241" y="812"/>
                      <a:pt x="224" y="805"/>
                    </a:cubicBezTo>
                    <a:cubicBezTo>
                      <a:pt x="196" y="794"/>
                      <a:pt x="169" y="776"/>
                      <a:pt x="148" y="759"/>
                    </a:cubicBezTo>
                    <a:cubicBezTo>
                      <a:pt x="128" y="744"/>
                      <a:pt x="105" y="727"/>
                      <a:pt x="93" y="701"/>
                    </a:cubicBezTo>
                    <a:cubicBezTo>
                      <a:pt x="81" y="676"/>
                      <a:pt x="79" y="644"/>
                      <a:pt x="87" y="610"/>
                    </a:cubicBezTo>
                    <a:cubicBezTo>
                      <a:pt x="92" y="592"/>
                      <a:pt x="100" y="574"/>
                      <a:pt x="107" y="557"/>
                    </a:cubicBezTo>
                    <a:cubicBezTo>
                      <a:pt x="112" y="546"/>
                      <a:pt x="117" y="535"/>
                      <a:pt x="121" y="525"/>
                    </a:cubicBezTo>
                    <a:cubicBezTo>
                      <a:pt x="137" y="480"/>
                      <a:pt x="153" y="434"/>
                      <a:pt x="160" y="386"/>
                    </a:cubicBezTo>
                    <a:cubicBezTo>
                      <a:pt x="165" y="349"/>
                      <a:pt x="166" y="294"/>
                      <a:pt x="141" y="247"/>
                    </a:cubicBezTo>
                    <a:cubicBezTo>
                      <a:pt x="128" y="223"/>
                      <a:pt x="109" y="203"/>
                      <a:pt x="89" y="184"/>
                    </a:cubicBezTo>
                    <a:cubicBezTo>
                      <a:pt x="78" y="214"/>
                      <a:pt x="78" y="214"/>
                      <a:pt x="78" y="214"/>
                    </a:cubicBezTo>
                    <a:cubicBezTo>
                      <a:pt x="66" y="209"/>
                      <a:pt x="66" y="209"/>
                      <a:pt x="66" y="209"/>
                    </a:cubicBezTo>
                    <a:cubicBezTo>
                      <a:pt x="79" y="174"/>
                      <a:pt x="79" y="174"/>
                      <a:pt x="79" y="174"/>
                    </a:cubicBezTo>
                    <a:cubicBezTo>
                      <a:pt x="78" y="173"/>
                      <a:pt x="76" y="172"/>
                      <a:pt x="75" y="170"/>
                    </a:cubicBezTo>
                    <a:cubicBezTo>
                      <a:pt x="56" y="152"/>
                      <a:pt x="35" y="133"/>
                      <a:pt x="19" y="110"/>
                    </a:cubicBezTo>
                    <a:cubicBezTo>
                      <a:pt x="11" y="98"/>
                      <a:pt x="0" y="81"/>
                      <a:pt x="0" y="60"/>
                    </a:cubicBezTo>
                    <a:cubicBezTo>
                      <a:pt x="0" y="37"/>
                      <a:pt x="15" y="16"/>
                      <a:pt x="36" y="8"/>
                    </a:cubicBezTo>
                    <a:cubicBezTo>
                      <a:pt x="55" y="0"/>
                      <a:pt x="79" y="5"/>
                      <a:pt x="95" y="20"/>
                    </a:cubicBezTo>
                    <a:cubicBezTo>
                      <a:pt x="111" y="34"/>
                      <a:pt x="120" y="55"/>
                      <a:pt x="120" y="78"/>
                    </a:cubicBezTo>
                    <a:cubicBezTo>
                      <a:pt x="120" y="101"/>
                      <a:pt x="112" y="122"/>
                      <a:pt x="105" y="141"/>
                    </a:cubicBezTo>
                    <a:cubicBezTo>
                      <a:pt x="94" y="170"/>
                      <a:pt x="94" y="170"/>
                      <a:pt x="94" y="170"/>
                    </a:cubicBezTo>
                    <a:cubicBezTo>
                      <a:pt x="116" y="191"/>
                      <a:pt x="137" y="213"/>
                      <a:pt x="152" y="240"/>
                    </a:cubicBezTo>
                    <a:cubicBezTo>
                      <a:pt x="179" y="291"/>
                      <a:pt x="178" y="348"/>
                      <a:pt x="173" y="388"/>
                    </a:cubicBezTo>
                    <a:cubicBezTo>
                      <a:pt x="166" y="438"/>
                      <a:pt x="149" y="485"/>
                      <a:pt x="133" y="530"/>
                    </a:cubicBezTo>
                    <a:cubicBezTo>
                      <a:pt x="129" y="541"/>
                      <a:pt x="124" y="552"/>
                      <a:pt x="119" y="563"/>
                    </a:cubicBezTo>
                    <a:cubicBezTo>
                      <a:pt x="112" y="580"/>
                      <a:pt x="104" y="597"/>
                      <a:pt x="100" y="614"/>
                    </a:cubicBezTo>
                    <a:cubicBezTo>
                      <a:pt x="92" y="644"/>
                      <a:pt x="94" y="673"/>
                      <a:pt x="105" y="695"/>
                    </a:cubicBezTo>
                    <a:cubicBezTo>
                      <a:pt x="116" y="717"/>
                      <a:pt x="136" y="733"/>
                      <a:pt x="155" y="748"/>
                    </a:cubicBezTo>
                    <a:cubicBezTo>
                      <a:pt x="177" y="765"/>
                      <a:pt x="201" y="781"/>
                      <a:pt x="229" y="792"/>
                    </a:cubicBezTo>
                    <a:cubicBezTo>
                      <a:pt x="241" y="797"/>
                      <a:pt x="254" y="801"/>
                      <a:pt x="266" y="802"/>
                    </a:cubicBezTo>
                    <a:cubicBezTo>
                      <a:pt x="264" y="798"/>
                      <a:pt x="263" y="795"/>
                      <a:pt x="261" y="791"/>
                    </a:cubicBezTo>
                    <a:cubicBezTo>
                      <a:pt x="253" y="771"/>
                      <a:pt x="244" y="742"/>
                      <a:pt x="250" y="710"/>
                    </a:cubicBezTo>
                    <a:cubicBezTo>
                      <a:pt x="256" y="681"/>
                      <a:pt x="276" y="656"/>
                      <a:pt x="299" y="648"/>
                    </a:cubicBezTo>
                    <a:cubicBezTo>
                      <a:pt x="321" y="640"/>
                      <a:pt x="346" y="645"/>
                      <a:pt x="364" y="661"/>
                    </a:cubicBezTo>
                    <a:cubicBezTo>
                      <a:pt x="387" y="682"/>
                      <a:pt x="395" y="721"/>
                      <a:pt x="382" y="754"/>
                    </a:cubicBezTo>
                    <a:cubicBezTo>
                      <a:pt x="371" y="782"/>
                      <a:pt x="344" y="805"/>
                      <a:pt x="313" y="813"/>
                    </a:cubicBezTo>
                    <a:cubicBezTo>
                      <a:pt x="305" y="815"/>
                      <a:pt x="298" y="816"/>
                      <a:pt x="290" y="817"/>
                    </a:cubicBezTo>
                    <a:cubicBezTo>
                      <a:pt x="297" y="828"/>
                      <a:pt x="305" y="838"/>
                      <a:pt x="313" y="848"/>
                    </a:cubicBezTo>
                    <a:cubicBezTo>
                      <a:pt x="330" y="870"/>
                      <a:pt x="350" y="892"/>
                      <a:pt x="373" y="906"/>
                    </a:cubicBezTo>
                    <a:cubicBezTo>
                      <a:pt x="399" y="922"/>
                      <a:pt x="426" y="926"/>
                      <a:pt x="449" y="917"/>
                    </a:cubicBezTo>
                    <a:cubicBezTo>
                      <a:pt x="452" y="915"/>
                      <a:pt x="456" y="914"/>
                      <a:pt x="460" y="912"/>
                    </a:cubicBezTo>
                    <a:cubicBezTo>
                      <a:pt x="465" y="909"/>
                      <a:pt x="471" y="906"/>
                      <a:pt x="478" y="904"/>
                    </a:cubicBezTo>
                    <a:cubicBezTo>
                      <a:pt x="488" y="901"/>
                      <a:pt x="503" y="902"/>
                      <a:pt x="512" y="913"/>
                    </a:cubicBezTo>
                    <a:cubicBezTo>
                      <a:pt x="502" y="922"/>
                      <a:pt x="502" y="922"/>
                      <a:pt x="502" y="922"/>
                    </a:cubicBezTo>
                    <a:cubicBezTo>
                      <a:pt x="497" y="916"/>
                      <a:pt x="488" y="916"/>
                      <a:pt x="481" y="918"/>
                    </a:cubicBezTo>
                    <a:cubicBezTo>
                      <a:pt x="475" y="919"/>
                      <a:pt x="470" y="922"/>
                      <a:pt x="465" y="925"/>
                    </a:cubicBezTo>
                    <a:cubicBezTo>
                      <a:pt x="461" y="926"/>
                      <a:pt x="457" y="928"/>
                      <a:pt x="453" y="930"/>
                    </a:cubicBezTo>
                    <a:cubicBezTo>
                      <a:pt x="432" y="938"/>
                      <a:pt x="407" y="937"/>
                      <a:pt x="383" y="927"/>
                    </a:cubicBezTo>
                    <a:cubicBezTo>
                      <a:pt x="378" y="924"/>
                      <a:pt x="372" y="922"/>
                      <a:pt x="367" y="918"/>
                    </a:cubicBezTo>
                    <a:close/>
                    <a:moveTo>
                      <a:pt x="304" y="661"/>
                    </a:moveTo>
                    <a:cubicBezTo>
                      <a:pt x="284" y="668"/>
                      <a:pt x="268" y="689"/>
                      <a:pt x="263" y="713"/>
                    </a:cubicBezTo>
                    <a:cubicBezTo>
                      <a:pt x="257" y="741"/>
                      <a:pt x="265" y="768"/>
                      <a:pt x="273" y="785"/>
                    </a:cubicBezTo>
                    <a:cubicBezTo>
                      <a:pt x="275" y="791"/>
                      <a:pt x="279" y="797"/>
                      <a:pt x="282" y="803"/>
                    </a:cubicBezTo>
                    <a:cubicBezTo>
                      <a:pt x="291" y="803"/>
                      <a:pt x="301" y="802"/>
                      <a:pt x="310" y="800"/>
                    </a:cubicBezTo>
                    <a:cubicBezTo>
                      <a:pt x="337" y="793"/>
                      <a:pt x="360" y="773"/>
                      <a:pt x="370" y="748"/>
                    </a:cubicBezTo>
                    <a:cubicBezTo>
                      <a:pt x="381" y="722"/>
                      <a:pt x="374" y="689"/>
                      <a:pt x="356" y="672"/>
                    </a:cubicBezTo>
                    <a:cubicBezTo>
                      <a:pt x="351" y="668"/>
                      <a:pt x="346" y="664"/>
                      <a:pt x="341" y="662"/>
                    </a:cubicBezTo>
                    <a:cubicBezTo>
                      <a:pt x="329" y="657"/>
                      <a:pt x="316" y="657"/>
                      <a:pt x="304" y="661"/>
                    </a:cubicBezTo>
                    <a:close/>
                    <a:moveTo>
                      <a:pt x="40" y="21"/>
                    </a:moveTo>
                    <a:cubicBezTo>
                      <a:pt x="25" y="27"/>
                      <a:pt x="13" y="43"/>
                      <a:pt x="13" y="60"/>
                    </a:cubicBezTo>
                    <a:cubicBezTo>
                      <a:pt x="13" y="72"/>
                      <a:pt x="18" y="86"/>
                      <a:pt x="29" y="101"/>
                    </a:cubicBezTo>
                    <a:cubicBezTo>
                      <a:pt x="45" y="123"/>
                      <a:pt x="65" y="142"/>
                      <a:pt x="84" y="160"/>
                    </a:cubicBezTo>
                    <a:cubicBezTo>
                      <a:pt x="84" y="160"/>
                      <a:pt x="84" y="160"/>
                      <a:pt x="84" y="160"/>
                    </a:cubicBezTo>
                    <a:cubicBezTo>
                      <a:pt x="93" y="136"/>
                      <a:pt x="93" y="136"/>
                      <a:pt x="93" y="136"/>
                    </a:cubicBezTo>
                    <a:cubicBezTo>
                      <a:pt x="100" y="118"/>
                      <a:pt x="107" y="98"/>
                      <a:pt x="107" y="78"/>
                    </a:cubicBezTo>
                    <a:cubicBezTo>
                      <a:pt x="107" y="60"/>
                      <a:pt x="99" y="42"/>
                      <a:pt x="87" y="30"/>
                    </a:cubicBezTo>
                    <a:cubicBezTo>
                      <a:pt x="83" y="27"/>
                      <a:pt x="78" y="24"/>
                      <a:pt x="73" y="22"/>
                    </a:cubicBezTo>
                    <a:cubicBezTo>
                      <a:pt x="63" y="17"/>
                      <a:pt x="51" y="17"/>
                      <a:pt x="40"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3"/>
              <p:cNvSpPr/>
              <p:nvPr/>
            </p:nvSpPr>
            <p:spPr bwMode="auto">
              <a:xfrm>
                <a:off x="9434513" y="5264150"/>
                <a:ext cx="434975" cy="804863"/>
              </a:xfrm>
              <a:custGeom>
                <a:gdLst>
                  <a:gd name="T0" fmla="*/ 180 w 180"/>
                  <a:gd name="T1" fmla="*/ 3 h 333"/>
                  <a:gd name="T2" fmla="*/ 139 w 180"/>
                  <a:gd name="T3" fmla="*/ 98 h 333"/>
                  <a:gd name="T4" fmla="*/ 49 w 180"/>
                  <a:gd name="T5" fmla="*/ 130 h 333"/>
                  <a:gd name="T6" fmla="*/ 55 w 180"/>
                  <a:gd name="T7" fmla="*/ 139 h 333"/>
                  <a:gd name="T8" fmla="*/ 136 w 180"/>
                  <a:gd name="T9" fmla="*/ 330 h 333"/>
                  <a:gd name="T10" fmla="*/ 123 w 180"/>
                  <a:gd name="T11" fmla="*/ 333 h 333"/>
                  <a:gd name="T12" fmla="*/ 45 w 180"/>
                  <a:gd name="T13" fmla="*/ 147 h 333"/>
                  <a:gd name="T14" fmla="*/ 0 w 180"/>
                  <a:gd name="T15" fmla="*/ 109 h 333"/>
                  <a:gd name="T16" fmla="*/ 0 w 180"/>
                  <a:gd name="T17" fmla="*/ 95 h 333"/>
                  <a:gd name="T18" fmla="*/ 32 w 180"/>
                  <a:gd name="T19" fmla="*/ 106 h 333"/>
                  <a:gd name="T20" fmla="*/ 49 w 180"/>
                  <a:gd name="T21" fmla="*/ 116 h 333"/>
                  <a:gd name="T22" fmla="*/ 129 w 180"/>
                  <a:gd name="T23" fmla="*/ 89 h 333"/>
                  <a:gd name="T24" fmla="*/ 167 w 180"/>
                  <a:gd name="T25" fmla="*/ 0 h 333"/>
                  <a:gd name="T26" fmla="*/ 180 w 180"/>
                  <a:gd name="T27" fmla="*/ 3 h 3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0" h="333">
                    <a:moveTo>
                      <a:pt x="180" y="3"/>
                    </a:moveTo>
                    <a:cubicBezTo>
                      <a:pt x="171" y="45"/>
                      <a:pt x="158" y="76"/>
                      <a:pt x="139" y="98"/>
                    </a:cubicBezTo>
                    <a:cubicBezTo>
                      <a:pt x="114" y="126"/>
                      <a:pt x="79" y="139"/>
                      <a:pt x="49" y="130"/>
                    </a:cubicBezTo>
                    <a:cubicBezTo>
                      <a:pt x="51" y="133"/>
                      <a:pt x="53" y="136"/>
                      <a:pt x="55" y="139"/>
                    </a:cubicBezTo>
                    <a:cubicBezTo>
                      <a:pt x="93" y="196"/>
                      <a:pt x="121" y="262"/>
                      <a:pt x="136" y="330"/>
                    </a:cubicBezTo>
                    <a:cubicBezTo>
                      <a:pt x="123" y="333"/>
                      <a:pt x="123" y="333"/>
                      <a:pt x="123" y="333"/>
                    </a:cubicBezTo>
                    <a:cubicBezTo>
                      <a:pt x="109" y="267"/>
                      <a:pt x="82" y="202"/>
                      <a:pt x="45" y="147"/>
                    </a:cubicBezTo>
                    <a:cubicBezTo>
                      <a:pt x="32" y="129"/>
                      <a:pt x="18" y="109"/>
                      <a:pt x="0" y="109"/>
                    </a:cubicBezTo>
                    <a:cubicBezTo>
                      <a:pt x="0" y="95"/>
                      <a:pt x="0" y="95"/>
                      <a:pt x="0" y="95"/>
                    </a:cubicBezTo>
                    <a:cubicBezTo>
                      <a:pt x="14" y="94"/>
                      <a:pt x="23" y="100"/>
                      <a:pt x="32" y="106"/>
                    </a:cubicBezTo>
                    <a:cubicBezTo>
                      <a:pt x="37" y="110"/>
                      <a:pt x="43" y="113"/>
                      <a:pt x="49" y="116"/>
                    </a:cubicBezTo>
                    <a:cubicBezTo>
                      <a:pt x="79" y="126"/>
                      <a:pt x="111" y="110"/>
                      <a:pt x="129" y="89"/>
                    </a:cubicBezTo>
                    <a:cubicBezTo>
                      <a:pt x="147" y="68"/>
                      <a:pt x="159" y="40"/>
                      <a:pt x="167" y="0"/>
                    </a:cubicBezTo>
                    <a:lnTo>
                      <a:pt x="180"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24"/>
              <p:cNvSpPr/>
              <p:nvPr/>
            </p:nvSpPr>
            <p:spPr bwMode="auto">
              <a:xfrm>
                <a:off x="9747251" y="4767263"/>
                <a:ext cx="133350" cy="285750"/>
              </a:xfrm>
              <a:custGeom>
                <a:gdLst>
                  <a:gd name="T0" fmla="*/ 17 w 55"/>
                  <a:gd name="T1" fmla="*/ 54 h 118"/>
                  <a:gd name="T2" fmla="*/ 7 w 55"/>
                  <a:gd name="T3" fmla="*/ 116 h 118"/>
                  <a:gd name="T4" fmla="*/ 39 w 55"/>
                  <a:gd name="T5" fmla="*/ 64 h 118"/>
                  <a:gd name="T6" fmla="*/ 49 w 55"/>
                  <a:gd name="T7" fmla="*/ 2 h 118"/>
                  <a:gd name="T8" fmla="*/ 17 w 55"/>
                  <a:gd name="T9" fmla="*/ 54 h 118"/>
                </a:gdLst>
                <a:cxnLst>
                  <a:cxn ang="0">
                    <a:pos x="T0" y="T1"/>
                  </a:cxn>
                  <a:cxn ang="0">
                    <a:pos x="T2" y="T3"/>
                  </a:cxn>
                  <a:cxn ang="0">
                    <a:pos x="T4" y="T5"/>
                  </a:cxn>
                  <a:cxn ang="0">
                    <a:pos x="T6" y="T7"/>
                  </a:cxn>
                  <a:cxn ang="0">
                    <a:pos x="T8" y="T9"/>
                  </a:cxn>
                </a:cxnLst>
                <a:rect l="0" t="0" r="r" b="b"/>
                <a:pathLst>
                  <a:path w="55" h="118">
                    <a:moveTo>
                      <a:pt x="17" y="54"/>
                    </a:moveTo>
                    <a:cubicBezTo>
                      <a:pt x="5" y="86"/>
                      <a:pt x="0" y="113"/>
                      <a:pt x="7" y="116"/>
                    </a:cubicBezTo>
                    <a:cubicBezTo>
                      <a:pt x="13" y="118"/>
                      <a:pt x="27" y="95"/>
                      <a:pt x="39" y="64"/>
                    </a:cubicBezTo>
                    <a:cubicBezTo>
                      <a:pt x="50" y="32"/>
                      <a:pt x="55" y="5"/>
                      <a:pt x="49" y="2"/>
                    </a:cubicBezTo>
                    <a:cubicBezTo>
                      <a:pt x="43" y="0"/>
                      <a:pt x="28" y="23"/>
                      <a:pt x="17" y="54"/>
                    </a:cubicBezTo>
                    <a:close/>
                  </a:path>
                </a:pathLst>
              </a:custGeom>
              <a:solidFill>
                <a:srgbClr val="77777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25"/>
              <p:cNvSpPr/>
              <p:nvPr/>
            </p:nvSpPr>
            <p:spPr bwMode="auto">
              <a:xfrm>
                <a:off x="9752013" y="4743450"/>
                <a:ext cx="309563" cy="501650"/>
              </a:xfrm>
              <a:custGeom>
                <a:gdLst>
                  <a:gd name="T0" fmla="*/ 38 w 128"/>
                  <a:gd name="T1" fmla="*/ 20 h 207"/>
                  <a:gd name="T2" fmla="*/ 71 w 128"/>
                  <a:gd name="T3" fmla="*/ 13 h 207"/>
                  <a:gd name="T4" fmla="*/ 93 w 128"/>
                  <a:gd name="T5" fmla="*/ 54 h 207"/>
                  <a:gd name="T6" fmla="*/ 101 w 128"/>
                  <a:gd name="T7" fmla="*/ 30 h 207"/>
                  <a:gd name="T8" fmla="*/ 117 w 128"/>
                  <a:gd name="T9" fmla="*/ 23 h 207"/>
                  <a:gd name="T10" fmla="*/ 118 w 128"/>
                  <a:gd name="T11" fmla="*/ 24 h 207"/>
                  <a:gd name="T12" fmla="*/ 125 w 128"/>
                  <a:gd name="T13" fmla="*/ 40 h 207"/>
                  <a:gd name="T14" fmla="*/ 64 w 128"/>
                  <a:gd name="T15" fmla="*/ 207 h 207"/>
                  <a:gd name="T16" fmla="*/ 40 w 128"/>
                  <a:gd name="T17" fmla="*/ 196 h 207"/>
                  <a:gd name="T18" fmla="*/ 65 w 128"/>
                  <a:gd name="T19" fmla="*/ 127 h 207"/>
                  <a:gd name="T20" fmla="*/ 27 w 128"/>
                  <a:gd name="T21" fmla="*/ 140 h 207"/>
                  <a:gd name="T22" fmla="*/ 11 w 128"/>
                  <a:gd name="T23" fmla="*/ 139 h 207"/>
                  <a:gd name="T24" fmla="*/ 5 w 128"/>
                  <a:gd name="T25" fmla="*/ 133 h 207"/>
                  <a:gd name="T26" fmla="*/ 3 w 128"/>
                  <a:gd name="T27" fmla="*/ 116 h 207"/>
                  <a:gd name="T28" fmla="*/ 38 w 128"/>
                  <a:gd name="T29" fmla="*/ 20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8" h="206">
                    <a:moveTo>
                      <a:pt x="38" y="20"/>
                    </a:moveTo>
                    <a:cubicBezTo>
                      <a:pt x="42" y="7"/>
                      <a:pt x="63" y="0"/>
                      <a:pt x="71" y="13"/>
                    </a:cubicBezTo>
                    <a:cubicBezTo>
                      <a:pt x="82" y="30"/>
                      <a:pt x="91" y="49"/>
                      <a:pt x="93" y="54"/>
                    </a:cubicBezTo>
                    <a:cubicBezTo>
                      <a:pt x="101" y="30"/>
                      <a:pt x="101" y="30"/>
                      <a:pt x="101" y="30"/>
                    </a:cubicBezTo>
                    <a:cubicBezTo>
                      <a:pt x="104" y="24"/>
                      <a:pt x="111" y="21"/>
                      <a:pt x="117" y="23"/>
                    </a:cubicBezTo>
                    <a:cubicBezTo>
                      <a:pt x="118" y="24"/>
                      <a:pt x="118" y="24"/>
                      <a:pt x="118" y="24"/>
                    </a:cubicBezTo>
                    <a:cubicBezTo>
                      <a:pt x="125" y="27"/>
                      <a:pt x="128" y="34"/>
                      <a:pt x="125" y="40"/>
                    </a:cubicBezTo>
                    <a:cubicBezTo>
                      <a:pt x="64" y="207"/>
                      <a:pt x="64" y="207"/>
                      <a:pt x="64" y="207"/>
                    </a:cubicBezTo>
                    <a:cubicBezTo>
                      <a:pt x="40" y="196"/>
                      <a:pt x="40" y="196"/>
                      <a:pt x="40" y="196"/>
                    </a:cubicBezTo>
                    <a:cubicBezTo>
                      <a:pt x="65" y="127"/>
                      <a:pt x="65" y="127"/>
                      <a:pt x="65" y="127"/>
                    </a:cubicBezTo>
                    <a:cubicBezTo>
                      <a:pt x="60" y="129"/>
                      <a:pt x="34" y="137"/>
                      <a:pt x="27" y="140"/>
                    </a:cubicBezTo>
                    <a:cubicBezTo>
                      <a:pt x="18" y="143"/>
                      <a:pt x="11" y="139"/>
                      <a:pt x="11" y="139"/>
                    </a:cubicBezTo>
                    <a:cubicBezTo>
                      <a:pt x="9" y="137"/>
                      <a:pt x="7" y="135"/>
                      <a:pt x="5" y="133"/>
                    </a:cubicBezTo>
                    <a:cubicBezTo>
                      <a:pt x="2" y="128"/>
                      <a:pt x="0" y="121"/>
                      <a:pt x="3" y="116"/>
                    </a:cubicBezTo>
                    <a:cubicBezTo>
                      <a:pt x="13" y="99"/>
                      <a:pt x="34" y="34"/>
                      <a:pt x="3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26"/>
              <p:cNvSpPr/>
              <p:nvPr/>
            </p:nvSpPr>
            <p:spPr bwMode="auto">
              <a:xfrm>
                <a:off x="9793288" y="5173663"/>
                <a:ext cx="130175" cy="223838"/>
              </a:xfrm>
              <a:custGeom>
                <a:gdLst>
                  <a:gd name="T0" fmla="*/ 10 w 54"/>
                  <a:gd name="T1" fmla="*/ 89 h 92"/>
                  <a:gd name="T2" fmla="*/ 10 w 54"/>
                  <a:gd name="T3" fmla="*/ 89 h 92"/>
                  <a:gd name="T4" fmla="*/ 28 w 54"/>
                  <a:gd name="T5" fmla="*/ 81 h 92"/>
                  <a:gd name="T6" fmla="*/ 54 w 54"/>
                  <a:gd name="T7" fmla="*/ 10 h 92"/>
                  <a:gd name="T8" fmla="*/ 29 w 54"/>
                  <a:gd name="T9" fmla="*/ 0 h 92"/>
                  <a:gd name="T10" fmla="*/ 3 w 54"/>
                  <a:gd name="T11" fmla="*/ 71 h 92"/>
                  <a:gd name="T12" fmla="*/ 10 w 54"/>
                  <a:gd name="T13" fmla="*/ 89 h 92"/>
                </a:gdLst>
                <a:cxnLst>
                  <a:cxn ang="0">
                    <a:pos x="T0" y="T1"/>
                  </a:cxn>
                  <a:cxn ang="0">
                    <a:pos x="T2" y="T3"/>
                  </a:cxn>
                  <a:cxn ang="0">
                    <a:pos x="T4" y="T5"/>
                  </a:cxn>
                  <a:cxn ang="0">
                    <a:pos x="T6" y="T7"/>
                  </a:cxn>
                  <a:cxn ang="0">
                    <a:pos x="T8" y="T9"/>
                  </a:cxn>
                  <a:cxn ang="0">
                    <a:pos x="T10" y="T11"/>
                  </a:cxn>
                  <a:cxn ang="0">
                    <a:pos x="T12" y="T13"/>
                  </a:cxn>
                </a:cxnLst>
                <a:rect l="0" t="0" r="r" b="b"/>
                <a:pathLst>
                  <a:path w="54" h="92">
                    <a:moveTo>
                      <a:pt x="10" y="89"/>
                    </a:moveTo>
                    <a:cubicBezTo>
                      <a:pt x="10" y="89"/>
                      <a:pt x="10" y="89"/>
                      <a:pt x="10" y="89"/>
                    </a:cubicBezTo>
                    <a:cubicBezTo>
                      <a:pt x="17" y="92"/>
                      <a:pt x="25" y="88"/>
                      <a:pt x="28" y="81"/>
                    </a:cubicBezTo>
                    <a:cubicBezTo>
                      <a:pt x="54" y="10"/>
                      <a:pt x="54" y="10"/>
                      <a:pt x="54" y="10"/>
                    </a:cubicBezTo>
                    <a:cubicBezTo>
                      <a:pt x="29" y="0"/>
                      <a:pt x="29" y="0"/>
                      <a:pt x="29" y="0"/>
                    </a:cubicBezTo>
                    <a:cubicBezTo>
                      <a:pt x="3" y="71"/>
                      <a:pt x="3" y="71"/>
                      <a:pt x="3" y="71"/>
                    </a:cubicBezTo>
                    <a:cubicBezTo>
                      <a:pt x="0" y="78"/>
                      <a:pt x="4" y="86"/>
                      <a:pt x="10" y="89"/>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35"/>
              <p:cNvSpPr/>
              <p:nvPr/>
            </p:nvSpPr>
            <p:spPr bwMode="auto">
              <a:xfrm>
                <a:off x="2324101" y="-19050"/>
                <a:ext cx="2782888" cy="2892425"/>
              </a:xfrm>
              <a:custGeom>
                <a:gdLst>
                  <a:gd name="T0" fmla="*/ 764 w 1149"/>
                  <a:gd name="T1" fmla="*/ 30 h 1196"/>
                  <a:gd name="T2" fmla="*/ 1149 w 1149"/>
                  <a:gd name="T3" fmla="*/ 505 h 1196"/>
                  <a:gd name="T4" fmla="*/ 408 w 1149"/>
                  <a:gd name="T5" fmla="*/ 1196 h 1196"/>
                  <a:gd name="T6" fmla="*/ 23 w 1149"/>
                  <a:gd name="T7" fmla="*/ 721 h 1196"/>
                  <a:gd name="T8" fmla="*/ 29 w 1149"/>
                  <a:gd name="T9" fmla="*/ 624 h 1196"/>
                  <a:gd name="T10" fmla="*/ 69 w 1149"/>
                  <a:gd name="T11" fmla="*/ 587 h 1196"/>
                  <a:gd name="T12" fmla="*/ 71 w 1149"/>
                  <a:gd name="T13" fmla="*/ 586 h 1196"/>
                  <a:gd name="T14" fmla="*/ 109 w 1149"/>
                  <a:gd name="T15" fmla="*/ 550 h 1196"/>
                  <a:gd name="T16" fmla="*/ 111 w 1149"/>
                  <a:gd name="T17" fmla="*/ 549 h 1196"/>
                  <a:gd name="T18" fmla="*/ 147 w 1149"/>
                  <a:gd name="T19" fmla="*/ 515 h 1196"/>
                  <a:gd name="T20" fmla="*/ 148 w 1149"/>
                  <a:gd name="T21" fmla="*/ 513 h 1196"/>
                  <a:gd name="T22" fmla="*/ 185 w 1149"/>
                  <a:gd name="T23" fmla="*/ 480 h 1196"/>
                  <a:gd name="T24" fmla="*/ 186 w 1149"/>
                  <a:gd name="T25" fmla="*/ 478 h 1196"/>
                  <a:gd name="T26" fmla="*/ 222 w 1149"/>
                  <a:gd name="T27" fmla="*/ 444 h 1196"/>
                  <a:gd name="T28" fmla="*/ 224 w 1149"/>
                  <a:gd name="T29" fmla="*/ 443 h 1196"/>
                  <a:gd name="T30" fmla="*/ 674 w 1149"/>
                  <a:gd name="T31" fmla="*/ 23 h 1196"/>
                  <a:gd name="T32" fmla="*/ 684 w 1149"/>
                  <a:gd name="T33" fmla="*/ 16 h 1196"/>
                  <a:gd name="T34" fmla="*/ 686 w 1149"/>
                  <a:gd name="T35" fmla="*/ 14 h 1196"/>
                  <a:gd name="T36" fmla="*/ 764 w 1149"/>
                  <a:gd name="T37" fmla="*/ 30 h 1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49" h="1196">
                    <a:moveTo>
                      <a:pt x="764" y="30"/>
                    </a:moveTo>
                    <a:cubicBezTo>
                      <a:pt x="1149" y="505"/>
                      <a:pt x="1149" y="505"/>
                      <a:pt x="1149" y="505"/>
                    </a:cubicBezTo>
                    <a:cubicBezTo>
                      <a:pt x="408" y="1196"/>
                      <a:pt x="408" y="1196"/>
                      <a:pt x="408" y="1196"/>
                    </a:cubicBezTo>
                    <a:cubicBezTo>
                      <a:pt x="23" y="721"/>
                      <a:pt x="23" y="721"/>
                      <a:pt x="23" y="721"/>
                    </a:cubicBezTo>
                    <a:cubicBezTo>
                      <a:pt x="0" y="692"/>
                      <a:pt x="3" y="649"/>
                      <a:pt x="29" y="624"/>
                    </a:cubicBezTo>
                    <a:cubicBezTo>
                      <a:pt x="69" y="587"/>
                      <a:pt x="69" y="587"/>
                      <a:pt x="69" y="587"/>
                    </a:cubicBezTo>
                    <a:cubicBezTo>
                      <a:pt x="71" y="586"/>
                      <a:pt x="71" y="586"/>
                      <a:pt x="71" y="586"/>
                    </a:cubicBezTo>
                    <a:cubicBezTo>
                      <a:pt x="109" y="550"/>
                      <a:pt x="109" y="550"/>
                      <a:pt x="109" y="550"/>
                    </a:cubicBezTo>
                    <a:cubicBezTo>
                      <a:pt x="111" y="549"/>
                      <a:pt x="111" y="549"/>
                      <a:pt x="111" y="549"/>
                    </a:cubicBezTo>
                    <a:cubicBezTo>
                      <a:pt x="147" y="515"/>
                      <a:pt x="147" y="515"/>
                      <a:pt x="147" y="515"/>
                    </a:cubicBezTo>
                    <a:cubicBezTo>
                      <a:pt x="148" y="513"/>
                      <a:pt x="148" y="513"/>
                      <a:pt x="148" y="513"/>
                    </a:cubicBezTo>
                    <a:cubicBezTo>
                      <a:pt x="185" y="480"/>
                      <a:pt x="185" y="480"/>
                      <a:pt x="185" y="480"/>
                    </a:cubicBezTo>
                    <a:cubicBezTo>
                      <a:pt x="186" y="478"/>
                      <a:pt x="186" y="478"/>
                      <a:pt x="186" y="478"/>
                    </a:cubicBezTo>
                    <a:cubicBezTo>
                      <a:pt x="222" y="444"/>
                      <a:pt x="222" y="444"/>
                      <a:pt x="222" y="444"/>
                    </a:cubicBezTo>
                    <a:cubicBezTo>
                      <a:pt x="224" y="443"/>
                      <a:pt x="224" y="443"/>
                      <a:pt x="224" y="443"/>
                    </a:cubicBezTo>
                    <a:cubicBezTo>
                      <a:pt x="674" y="23"/>
                      <a:pt x="674" y="23"/>
                      <a:pt x="674" y="23"/>
                    </a:cubicBezTo>
                    <a:cubicBezTo>
                      <a:pt x="677" y="20"/>
                      <a:pt x="681" y="18"/>
                      <a:pt x="684" y="16"/>
                    </a:cubicBezTo>
                    <a:cubicBezTo>
                      <a:pt x="685" y="15"/>
                      <a:pt x="686" y="15"/>
                      <a:pt x="686" y="14"/>
                    </a:cubicBezTo>
                    <a:cubicBezTo>
                      <a:pt x="712" y="0"/>
                      <a:pt x="744" y="6"/>
                      <a:pt x="764" y="3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36"/>
              <p:cNvSpPr/>
              <p:nvPr/>
            </p:nvSpPr>
            <p:spPr bwMode="auto">
              <a:xfrm>
                <a:off x="3287713" y="2668588"/>
                <a:ext cx="82550" cy="84138"/>
              </a:xfrm>
              <a:custGeom>
                <a:gdLst>
                  <a:gd name="T0" fmla="*/ 8 w 34"/>
                  <a:gd name="T1" fmla="*/ 7 h 35"/>
                  <a:gd name="T2" fmla="*/ 29 w 34"/>
                  <a:gd name="T3" fmla="*/ 6 h 35"/>
                  <a:gd name="T4" fmla="*/ 25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0"/>
                      <a:pt x="25" y="0"/>
                      <a:pt x="29" y="6"/>
                    </a:cubicBezTo>
                    <a:cubicBezTo>
                      <a:pt x="34" y="12"/>
                      <a:pt x="32" y="22"/>
                      <a:pt x="25" y="28"/>
                    </a:cubicBezTo>
                    <a:cubicBezTo>
                      <a:pt x="18" y="35"/>
                      <a:pt x="9" y="35"/>
                      <a:pt x="4" y="29"/>
                    </a:cubicBezTo>
                    <a:cubicBezTo>
                      <a:pt x="0" y="23"/>
                      <a:pt x="1" y="13"/>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37"/>
              <p:cNvSpPr/>
              <p:nvPr/>
            </p:nvSpPr>
            <p:spPr bwMode="auto">
              <a:xfrm>
                <a:off x="3475038" y="2492375"/>
                <a:ext cx="84138" cy="84138"/>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8"/>
              <p:cNvSpPr/>
              <p:nvPr/>
            </p:nvSpPr>
            <p:spPr bwMode="auto">
              <a:xfrm>
                <a:off x="3659188" y="2327275"/>
                <a:ext cx="82550" cy="84138"/>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9"/>
              <p:cNvSpPr/>
              <p:nvPr/>
            </p:nvSpPr>
            <p:spPr bwMode="auto">
              <a:xfrm>
                <a:off x="3840163" y="2146300"/>
                <a:ext cx="85725"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40"/>
              <p:cNvSpPr/>
              <p:nvPr/>
            </p:nvSpPr>
            <p:spPr bwMode="auto">
              <a:xfrm>
                <a:off x="4022726" y="1976438"/>
                <a:ext cx="82550" cy="84138"/>
              </a:xfrm>
              <a:custGeom>
                <a:gdLst>
                  <a:gd name="T0" fmla="*/ 8 w 34"/>
                  <a:gd name="T1" fmla="*/ 7 h 35"/>
                  <a:gd name="T2" fmla="*/ 29 w 34"/>
                  <a:gd name="T3" fmla="*/ 6 h 35"/>
                  <a:gd name="T4" fmla="*/ 26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1"/>
                      <a:pt x="25" y="0"/>
                      <a:pt x="29" y="6"/>
                    </a:cubicBezTo>
                    <a:cubicBezTo>
                      <a:pt x="34" y="12"/>
                      <a:pt x="32" y="22"/>
                      <a:pt x="26" y="28"/>
                    </a:cubicBezTo>
                    <a:cubicBezTo>
                      <a:pt x="19" y="35"/>
                      <a:pt x="9" y="35"/>
                      <a:pt x="4" y="29"/>
                    </a:cubicBezTo>
                    <a:cubicBezTo>
                      <a:pt x="0" y="23"/>
                      <a:pt x="1" y="14"/>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41"/>
              <p:cNvSpPr/>
              <p:nvPr/>
            </p:nvSpPr>
            <p:spPr bwMode="auto">
              <a:xfrm>
                <a:off x="4202113" y="1809750"/>
                <a:ext cx="84138"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42"/>
              <p:cNvSpPr/>
              <p:nvPr/>
            </p:nvSpPr>
            <p:spPr bwMode="auto">
              <a:xfrm>
                <a:off x="4383088" y="1639888"/>
                <a:ext cx="82550" cy="85725"/>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3"/>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43"/>
              <p:cNvSpPr/>
              <p:nvPr/>
            </p:nvSpPr>
            <p:spPr bwMode="auto">
              <a:xfrm>
                <a:off x="4579938" y="1458913"/>
                <a:ext cx="82550" cy="84138"/>
              </a:xfrm>
              <a:custGeom>
                <a:gdLst>
                  <a:gd name="T0" fmla="*/ 9 w 34"/>
                  <a:gd name="T1" fmla="*/ 6 h 35"/>
                  <a:gd name="T2" fmla="*/ 30 w 34"/>
                  <a:gd name="T3" fmla="*/ 5 h 35"/>
                  <a:gd name="T4" fmla="*/ 26 w 34"/>
                  <a:gd name="T5" fmla="*/ 28 h 35"/>
                  <a:gd name="T6" fmla="*/ 5 w 34"/>
                  <a:gd name="T7" fmla="*/ 29 h 35"/>
                  <a:gd name="T8" fmla="*/ 9 w 34"/>
                  <a:gd name="T9" fmla="*/ 6 h 35"/>
                </a:gdLst>
                <a:cxnLst>
                  <a:cxn ang="0">
                    <a:pos x="T0" y="T1"/>
                  </a:cxn>
                  <a:cxn ang="0">
                    <a:pos x="T2" y="T3"/>
                  </a:cxn>
                  <a:cxn ang="0">
                    <a:pos x="T4" y="T5"/>
                  </a:cxn>
                  <a:cxn ang="0">
                    <a:pos x="T6" y="T7"/>
                  </a:cxn>
                  <a:cxn ang="0">
                    <a:pos x="T8" y="T9"/>
                  </a:cxn>
                </a:cxnLst>
                <a:rect l="0" t="0" r="r" b="b"/>
                <a:pathLst>
                  <a:path w="34" h="35">
                    <a:moveTo>
                      <a:pt x="9" y="6"/>
                    </a:moveTo>
                    <a:cubicBezTo>
                      <a:pt x="16" y="0"/>
                      <a:pt x="25" y="0"/>
                      <a:pt x="30" y="5"/>
                    </a:cubicBezTo>
                    <a:cubicBezTo>
                      <a:pt x="34" y="11"/>
                      <a:pt x="33" y="21"/>
                      <a:pt x="26" y="28"/>
                    </a:cubicBezTo>
                    <a:cubicBezTo>
                      <a:pt x="19" y="34"/>
                      <a:pt x="9" y="35"/>
                      <a:pt x="5" y="29"/>
                    </a:cubicBezTo>
                    <a:cubicBezTo>
                      <a:pt x="0" y="23"/>
                      <a:pt x="2" y="13"/>
                      <a:pt x="9" y="6"/>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44"/>
              <p:cNvSpPr/>
              <p:nvPr/>
            </p:nvSpPr>
            <p:spPr bwMode="auto">
              <a:xfrm>
                <a:off x="4764088" y="1284288"/>
                <a:ext cx="84138" cy="85725"/>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45"/>
              <p:cNvSpPr/>
              <p:nvPr/>
            </p:nvSpPr>
            <p:spPr bwMode="auto">
              <a:xfrm>
                <a:off x="3292476" y="2697163"/>
                <a:ext cx="160338" cy="196850"/>
              </a:xfrm>
              <a:custGeom>
                <a:gdLst>
                  <a:gd name="T0" fmla="*/ 6 w 66"/>
                  <a:gd name="T1" fmla="*/ 2 h 81"/>
                  <a:gd name="T2" fmla="*/ 65 w 66"/>
                  <a:gd name="T3" fmla="*/ 75 h 81"/>
                  <a:gd name="T4" fmla="*/ 65 w 66"/>
                  <a:gd name="T5" fmla="*/ 80 h 81"/>
                  <a:gd name="T6" fmla="*/ 60 w 66"/>
                  <a:gd name="T7" fmla="*/ 79 h 81"/>
                  <a:gd name="T8" fmla="*/ 1 w 66"/>
                  <a:gd name="T9" fmla="*/ 6 h 81"/>
                  <a:gd name="T10" fmla="*/ 2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5" y="80"/>
                    </a:cubicBezTo>
                    <a:cubicBezTo>
                      <a:pt x="64" y="81"/>
                      <a:pt x="62" y="81"/>
                      <a:pt x="60" y="79"/>
                    </a:cubicBezTo>
                    <a:cubicBezTo>
                      <a:pt x="1" y="6"/>
                      <a:pt x="1" y="6"/>
                      <a:pt x="1" y="6"/>
                    </a:cubicBezTo>
                    <a:cubicBezTo>
                      <a:pt x="0" y="5"/>
                      <a:pt x="0" y="3"/>
                      <a:pt x="2"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46"/>
              <p:cNvSpPr/>
              <p:nvPr/>
            </p:nvSpPr>
            <p:spPr bwMode="auto">
              <a:xfrm>
                <a:off x="3324226" y="2673350"/>
                <a:ext cx="160338" cy="193675"/>
              </a:xfrm>
              <a:custGeom>
                <a:gdLst>
                  <a:gd name="T0" fmla="*/ 6 w 66"/>
                  <a:gd name="T1" fmla="*/ 1 h 80"/>
                  <a:gd name="T2" fmla="*/ 65 w 66"/>
                  <a:gd name="T3" fmla="*/ 74 h 80"/>
                  <a:gd name="T4" fmla="*/ 65 w 66"/>
                  <a:gd name="T5" fmla="*/ 79 h 80"/>
                  <a:gd name="T6" fmla="*/ 60 w 66"/>
                  <a:gd name="T7" fmla="*/ 78 h 80"/>
                  <a:gd name="T8" fmla="*/ 1 w 66"/>
                  <a:gd name="T9" fmla="*/ 5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5" y="79"/>
                    </a:cubicBezTo>
                    <a:cubicBezTo>
                      <a:pt x="63" y="80"/>
                      <a:pt x="61" y="80"/>
                      <a:pt x="60" y="78"/>
                    </a:cubicBezTo>
                    <a:cubicBezTo>
                      <a:pt x="1" y="5"/>
                      <a:pt x="1" y="5"/>
                      <a:pt x="1" y="5"/>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7"/>
              <p:cNvSpPr/>
              <p:nvPr/>
            </p:nvSpPr>
            <p:spPr bwMode="auto">
              <a:xfrm>
                <a:off x="3481388" y="2522538"/>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48"/>
              <p:cNvSpPr/>
              <p:nvPr/>
            </p:nvSpPr>
            <p:spPr bwMode="auto">
              <a:xfrm>
                <a:off x="3511551" y="2497138"/>
                <a:ext cx="158750" cy="195263"/>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1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0"/>
                      <a:pt x="60" y="79"/>
                    </a:cubicBezTo>
                    <a:cubicBezTo>
                      <a:pt x="1" y="6"/>
                      <a:pt x="1" y="6"/>
                      <a:pt x="1" y="6"/>
                    </a:cubicBezTo>
                    <a:cubicBezTo>
                      <a:pt x="0" y="5"/>
                      <a:pt x="0" y="3"/>
                      <a:pt x="1" y="1"/>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49"/>
              <p:cNvSpPr/>
              <p:nvPr/>
            </p:nvSpPr>
            <p:spPr bwMode="auto">
              <a:xfrm>
                <a:off x="3665538" y="2359025"/>
                <a:ext cx="160338" cy="195263"/>
              </a:xfrm>
              <a:custGeom>
                <a:gdLst>
                  <a:gd name="T0" fmla="*/ 5 w 66"/>
                  <a:gd name="T1" fmla="*/ 2 h 81"/>
                  <a:gd name="T2" fmla="*/ 64 w 66"/>
                  <a:gd name="T3" fmla="*/ 75 h 81"/>
                  <a:gd name="T4" fmla="*/ 64 w 66"/>
                  <a:gd name="T5" fmla="*/ 79 h 81"/>
                  <a:gd name="T6" fmla="*/ 60 w 66"/>
                  <a:gd name="T7" fmla="*/ 79 h 81"/>
                  <a:gd name="T8" fmla="*/ 1 w 66"/>
                  <a:gd name="T9" fmla="*/ 6 h 81"/>
                  <a:gd name="T10" fmla="*/ 1 w 66"/>
                  <a:gd name="T11" fmla="*/ 1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79"/>
                    </a:cubicBezTo>
                    <a:cubicBezTo>
                      <a:pt x="63" y="81"/>
                      <a:pt x="61" y="80"/>
                      <a:pt x="60" y="79"/>
                    </a:cubicBezTo>
                    <a:cubicBezTo>
                      <a:pt x="1" y="6"/>
                      <a:pt x="1" y="6"/>
                      <a:pt x="1" y="6"/>
                    </a:cubicBezTo>
                    <a:cubicBezTo>
                      <a:pt x="0" y="5"/>
                      <a:pt x="0" y="3"/>
                      <a:pt x="1" y="1"/>
                    </a:cubicBezTo>
                    <a:cubicBezTo>
                      <a:pt x="2" y="0"/>
                      <a:pt x="4" y="0"/>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50"/>
              <p:cNvSpPr/>
              <p:nvPr/>
            </p:nvSpPr>
            <p:spPr bwMode="auto">
              <a:xfrm>
                <a:off x="3692526" y="2332038"/>
                <a:ext cx="161925" cy="193675"/>
              </a:xfrm>
              <a:custGeom>
                <a:gdLst>
                  <a:gd name="T0" fmla="*/ 6 w 67"/>
                  <a:gd name="T1" fmla="*/ 2 h 80"/>
                  <a:gd name="T2" fmla="*/ 65 w 67"/>
                  <a:gd name="T3" fmla="*/ 74 h 80"/>
                  <a:gd name="T4" fmla="*/ 65 w 67"/>
                  <a:gd name="T5" fmla="*/ 79 h 80"/>
                  <a:gd name="T6" fmla="*/ 61 w 67"/>
                  <a:gd name="T7" fmla="*/ 79 h 80"/>
                  <a:gd name="T8" fmla="*/ 2 w 67"/>
                  <a:gd name="T9" fmla="*/ 6 h 80"/>
                  <a:gd name="T10" fmla="*/ 2 w 67"/>
                  <a:gd name="T11" fmla="*/ 1 h 80"/>
                  <a:gd name="T12" fmla="*/ 6 w 67"/>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7" h="80">
                    <a:moveTo>
                      <a:pt x="6" y="2"/>
                    </a:moveTo>
                    <a:cubicBezTo>
                      <a:pt x="65" y="74"/>
                      <a:pt x="65" y="74"/>
                      <a:pt x="65" y="74"/>
                    </a:cubicBezTo>
                    <a:cubicBezTo>
                      <a:pt x="67"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51"/>
              <p:cNvSpPr/>
              <p:nvPr/>
            </p:nvSpPr>
            <p:spPr bwMode="auto">
              <a:xfrm>
                <a:off x="3848101" y="2176463"/>
                <a:ext cx="160338" cy="193675"/>
              </a:xfrm>
              <a:custGeom>
                <a:gdLst>
                  <a:gd name="T0" fmla="*/ 6 w 66"/>
                  <a:gd name="T1" fmla="*/ 1 h 80"/>
                  <a:gd name="T2" fmla="*/ 65 w 66"/>
                  <a:gd name="T3" fmla="*/ 74 h 80"/>
                  <a:gd name="T4" fmla="*/ 64 w 66"/>
                  <a:gd name="T5" fmla="*/ 79 h 80"/>
                  <a:gd name="T6" fmla="*/ 60 w 66"/>
                  <a:gd name="T7" fmla="*/ 78 h 80"/>
                  <a:gd name="T8" fmla="*/ 1 w 66"/>
                  <a:gd name="T9" fmla="*/ 6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8"/>
                      <a:pt x="64" y="79"/>
                    </a:cubicBezTo>
                    <a:cubicBezTo>
                      <a:pt x="63" y="80"/>
                      <a:pt x="61" y="80"/>
                      <a:pt x="60" y="78"/>
                    </a:cubicBezTo>
                    <a:cubicBezTo>
                      <a:pt x="1" y="6"/>
                      <a:pt x="1" y="6"/>
                      <a:pt x="1" y="6"/>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52"/>
              <p:cNvSpPr/>
              <p:nvPr/>
            </p:nvSpPr>
            <p:spPr bwMode="auto">
              <a:xfrm>
                <a:off x="3876676" y="2151063"/>
                <a:ext cx="160338" cy="193675"/>
              </a:xfrm>
              <a:custGeom>
                <a:gdLst>
                  <a:gd name="T0" fmla="*/ 6 w 66"/>
                  <a:gd name="T1" fmla="*/ 1 h 80"/>
                  <a:gd name="T2" fmla="*/ 65 w 66"/>
                  <a:gd name="T3" fmla="*/ 74 h 80"/>
                  <a:gd name="T4" fmla="*/ 64 w 66"/>
                  <a:gd name="T5" fmla="*/ 79 h 80"/>
                  <a:gd name="T6" fmla="*/ 60 w 66"/>
                  <a:gd name="T7" fmla="*/ 78 h 80"/>
                  <a:gd name="T8" fmla="*/ 1 w 66"/>
                  <a:gd name="T9" fmla="*/ 5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4" y="79"/>
                    </a:cubicBezTo>
                    <a:cubicBezTo>
                      <a:pt x="63" y="80"/>
                      <a:pt x="61" y="80"/>
                      <a:pt x="60" y="78"/>
                    </a:cubicBezTo>
                    <a:cubicBezTo>
                      <a:pt x="1" y="5"/>
                      <a:pt x="1" y="5"/>
                      <a:pt x="1" y="5"/>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53"/>
              <p:cNvSpPr/>
              <p:nvPr/>
            </p:nvSpPr>
            <p:spPr bwMode="auto">
              <a:xfrm>
                <a:off x="4027488" y="2008188"/>
                <a:ext cx="158750"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0" y="79"/>
                    </a:cubicBezTo>
                    <a:cubicBezTo>
                      <a:pt x="1" y="6"/>
                      <a:pt x="1" y="6"/>
                      <a:pt x="1" y="6"/>
                    </a:cubicBezTo>
                    <a:cubicBezTo>
                      <a:pt x="0" y="5"/>
                      <a:pt x="0"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54"/>
              <p:cNvSpPr/>
              <p:nvPr/>
            </p:nvSpPr>
            <p:spPr bwMode="auto">
              <a:xfrm>
                <a:off x="4056063" y="1981200"/>
                <a:ext cx="160338"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3" y="80"/>
                      <a:pt x="61" y="80"/>
                      <a:pt x="60" y="79"/>
                    </a:cubicBezTo>
                    <a:cubicBezTo>
                      <a:pt x="1" y="6"/>
                      <a:pt x="1" y="6"/>
                      <a:pt x="1" y="6"/>
                    </a:cubicBezTo>
                    <a:cubicBezTo>
                      <a:pt x="0" y="5"/>
                      <a:pt x="0"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55"/>
              <p:cNvSpPr/>
              <p:nvPr/>
            </p:nvSpPr>
            <p:spPr bwMode="auto">
              <a:xfrm>
                <a:off x="4208463" y="1838325"/>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56"/>
              <p:cNvSpPr/>
              <p:nvPr/>
            </p:nvSpPr>
            <p:spPr bwMode="auto">
              <a:xfrm>
                <a:off x="4238626" y="1811338"/>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57"/>
              <p:cNvSpPr/>
              <p:nvPr/>
            </p:nvSpPr>
            <p:spPr bwMode="auto">
              <a:xfrm>
                <a:off x="4387851" y="1671638"/>
                <a:ext cx="160338" cy="193675"/>
              </a:xfrm>
              <a:custGeom>
                <a:gdLst>
                  <a:gd name="T0" fmla="*/ 6 w 66"/>
                  <a:gd name="T1" fmla="*/ 2 h 80"/>
                  <a:gd name="T2" fmla="*/ 65 w 66"/>
                  <a:gd name="T3" fmla="*/ 74 h 80"/>
                  <a:gd name="T4" fmla="*/ 65 w 66"/>
                  <a:gd name="T5" fmla="*/ 79 h 80"/>
                  <a:gd name="T6" fmla="*/ 61 w 66"/>
                  <a:gd name="T7" fmla="*/ 79 h 80"/>
                  <a:gd name="T8" fmla="*/ 2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58"/>
              <p:cNvSpPr/>
              <p:nvPr/>
            </p:nvSpPr>
            <p:spPr bwMode="auto">
              <a:xfrm>
                <a:off x="4416426" y="1644650"/>
                <a:ext cx="160338" cy="193675"/>
              </a:xfrm>
              <a:custGeom>
                <a:gdLst>
                  <a:gd name="T0" fmla="*/ 6 w 66"/>
                  <a:gd name="T1" fmla="*/ 1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6"/>
                      <a:pt x="66" y="78"/>
                      <a:pt x="65" y="79"/>
                    </a:cubicBezTo>
                    <a:cubicBezTo>
                      <a:pt x="64" y="80"/>
                      <a:pt x="62" y="80"/>
                      <a:pt x="60" y="79"/>
                    </a:cubicBezTo>
                    <a:cubicBezTo>
                      <a:pt x="1" y="6"/>
                      <a:pt x="1" y="6"/>
                      <a:pt x="1" y="6"/>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59"/>
              <p:cNvSpPr/>
              <p:nvPr/>
            </p:nvSpPr>
            <p:spPr bwMode="auto">
              <a:xfrm>
                <a:off x="4586288" y="1487488"/>
                <a:ext cx="160338" cy="196850"/>
              </a:xfrm>
              <a:custGeom>
                <a:gdLst>
                  <a:gd name="T0" fmla="*/ 5 w 66"/>
                  <a:gd name="T1" fmla="*/ 2 h 81"/>
                  <a:gd name="T2" fmla="*/ 64 w 66"/>
                  <a:gd name="T3" fmla="*/ 75 h 81"/>
                  <a:gd name="T4" fmla="*/ 64 w 66"/>
                  <a:gd name="T5" fmla="*/ 80 h 81"/>
                  <a:gd name="T6" fmla="*/ 60 w 66"/>
                  <a:gd name="T7" fmla="*/ 79 h 81"/>
                  <a:gd name="T8" fmla="*/ 1 w 66"/>
                  <a:gd name="T9" fmla="*/ 6 h 81"/>
                  <a:gd name="T10" fmla="*/ 1 w 66"/>
                  <a:gd name="T11" fmla="*/ 2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80"/>
                    </a:cubicBezTo>
                    <a:cubicBezTo>
                      <a:pt x="63" y="81"/>
                      <a:pt x="61" y="81"/>
                      <a:pt x="60" y="79"/>
                    </a:cubicBezTo>
                    <a:cubicBezTo>
                      <a:pt x="1" y="6"/>
                      <a:pt x="1" y="6"/>
                      <a:pt x="1" y="6"/>
                    </a:cubicBezTo>
                    <a:cubicBezTo>
                      <a:pt x="0" y="5"/>
                      <a:pt x="0" y="3"/>
                      <a:pt x="1" y="2"/>
                    </a:cubicBezTo>
                    <a:cubicBezTo>
                      <a:pt x="2" y="0"/>
                      <a:pt x="4" y="1"/>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Freeform 60"/>
              <p:cNvSpPr/>
              <p:nvPr/>
            </p:nvSpPr>
            <p:spPr bwMode="auto">
              <a:xfrm>
                <a:off x="4613276" y="1460500"/>
                <a:ext cx="161925" cy="196850"/>
              </a:xfrm>
              <a:custGeom>
                <a:gdLst>
                  <a:gd name="T0" fmla="*/ 6 w 67"/>
                  <a:gd name="T1" fmla="*/ 2 h 81"/>
                  <a:gd name="T2" fmla="*/ 65 w 67"/>
                  <a:gd name="T3" fmla="*/ 75 h 81"/>
                  <a:gd name="T4" fmla="*/ 65 w 67"/>
                  <a:gd name="T5" fmla="*/ 79 h 81"/>
                  <a:gd name="T6" fmla="*/ 61 w 67"/>
                  <a:gd name="T7" fmla="*/ 79 h 81"/>
                  <a:gd name="T8" fmla="*/ 2 w 67"/>
                  <a:gd name="T9" fmla="*/ 6 h 81"/>
                  <a:gd name="T10" fmla="*/ 2 w 67"/>
                  <a:gd name="T11" fmla="*/ 1 h 81"/>
                  <a:gd name="T12" fmla="*/ 6 w 67"/>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7" h="81">
                    <a:moveTo>
                      <a:pt x="6" y="2"/>
                    </a:moveTo>
                    <a:cubicBezTo>
                      <a:pt x="65" y="75"/>
                      <a:pt x="65" y="75"/>
                      <a:pt x="65" y="75"/>
                    </a:cubicBezTo>
                    <a:cubicBezTo>
                      <a:pt x="67" y="76"/>
                      <a:pt x="66" y="78"/>
                      <a:pt x="65" y="79"/>
                    </a:cubicBezTo>
                    <a:cubicBezTo>
                      <a:pt x="64" y="81"/>
                      <a:pt x="62" y="80"/>
                      <a:pt x="61" y="79"/>
                    </a:cubicBezTo>
                    <a:cubicBezTo>
                      <a:pt x="2" y="6"/>
                      <a:pt x="2" y="6"/>
                      <a:pt x="2" y="6"/>
                    </a:cubicBezTo>
                    <a:cubicBezTo>
                      <a:pt x="0" y="5"/>
                      <a:pt x="1"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Freeform 61"/>
              <p:cNvSpPr/>
              <p:nvPr/>
            </p:nvSpPr>
            <p:spPr bwMode="auto">
              <a:xfrm>
                <a:off x="4770438" y="1316038"/>
                <a:ext cx="160338" cy="195263"/>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Freeform 62"/>
              <p:cNvSpPr/>
              <p:nvPr/>
            </p:nvSpPr>
            <p:spPr bwMode="auto">
              <a:xfrm>
                <a:off x="4800601" y="1289050"/>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Freeform 63"/>
              <p:cNvSpPr/>
              <p:nvPr/>
            </p:nvSpPr>
            <p:spPr bwMode="auto">
              <a:xfrm>
                <a:off x="2587626" y="1308100"/>
                <a:ext cx="1036638" cy="1274763"/>
              </a:xfrm>
              <a:custGeom>
                <a:gdLst>
                  <a:gd name="T0" fmla="*/ 3 w 653"/>
                  <a:gd name="T1" fmla="*/ 0 h 803"/>
                  <a:gd name="T2" fmla="*/ 653 w 653"/>
                  <a:gd name="T3" fmla="*/ 800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64"/>
              <p:cNvSpPr/>
              <p:nvPr/>
            </p:nvSpPr>
            <p:spPr bwMode="auto">
              <a:xfrm>
                <a:off x="2490788" y="1398588"/>
                <a:ext cx="1036638" cy="1274763"/>
              </a:xfrm>
              <a:custGeom>
                <a:gdLst>
                  <a:gd name="T0" fmla="*/ 3 w 653"/>
                  <a:gd name="T1" fmla="*/ 0 h 803"/>
                  <a:gd name="T2" fmla="*/ 653 w 653"/>
                  <a:gd name="T3" fmla="*/ 800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Freeform 65"/>
              <p:cNvSpPr/>
              <p:nvPr/>
            </p:nvSpPr>
            <p:spPr bwMode="auto">
              <a:xfrm>
                <a:off x="2408238" y="1476375"/>
                <a:ext cx="1035050" cy="1274763"/>
              </a:xfrm>
              <a:custGeom>
                <a:gdLst>
                  <a:gd name="T0" fmla="*/ 2 w 652"/>
                  <a:gd name="T1" fmla="*/ 0 h 803"/>
                  <a:gd name="T2" fmla="*/ 652 w 652"/>
                  <a:gd name="T3" fmla="*/ 801 h 803"/>
                  <a:gd name="T4" fmla="*/ 650 w 652"/>
                  <a:gd name="T5" fmla="*/ 803 h 803"/>
                  <a:gd name="T6" fmla="*/ 0 w 652"/>
                  <a:gd name="T7" fmla="*/ 1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1"/>
                    </a:lnTo>
                    <a:lnTo>
                      <a:pt x="650" y="803"/>
                    </a:lnTo>
                    <a:lnTo>
                      <a:pt x="0" y="1"/>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66"/>
              <p:cNvSpPr/>
              <p:nvPr/>
            </p:nvSpPr>
            <p:spPr bwMode="auto">
              <a:xfrm>
                <a:off x="2679701" y="1222375"/>
                <a:ext cx="1035050" cy="1276350"/>
              </a:xfrm>
              <a:custGeom>
                <a:gdLst>
                  <a:gd name="T0" fmla="*/ 2 w 652"/>
                  <a:gd name="T1" fmla="*/ 0 h 804"/>
                  <a:gd name="T2" fmla="*/ 652 w 652"/>
                  <a:gd name="T3" fmla="*/ 801 h 804"/>
                  <a:gd name="T4" fmla="*/ 650 w 652"/>
                  <a:gd name="T5" fmla="*/ 804 h 804"/>
                  <a:gd name="T6" fmla="*/ 0 w 652"/>
                  <a:gd name="T7" fmla="*/ 3 h 804"/>
                  <a:gd name="T8" fmla="*/ 2 w 652"/>
                  <a:gd name="T9" fmla="*/ 0 h 804"/>
                </a:gdLst>
                <a:cxnLst>
                  <a:cxn ang="0">
                    <a:pos x="T0" y="T1"/>
                  </a:cxn>
                  <a:cxn ang="0">
                    <a:pos x="T2" y="T3"/>
                  </a:cxn>
                  <a:cxn ang="0">
                    <a:pos x="T4" y="T5"/>
                  </a:cxn>
                  <a:cxn ang="0">
                    <a:pos x="T6" y="T7"/>
                  </a:cxn>
                  <a:cxn ang="0">
                    <a:pos x="T8" y="T9"/>
                  </a:cxn>
                </a:cxnLst>
                <a:rect l="0" t="0" r="r" b="b"/>
                <a:pathLst>
                  <a:path w="652" h="804">
                    <a:moveTo>
                      <a:pt x="2" y="0"/>
                    </a:moveTo>
                    <a:lnTo>
                      <a:pt x="652" y="801"/>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Freeform 67"/>
              <p:cNvSpPr/>
              <p:nvPr/>
            </p:nvSpPr>
            <p:spPr bwMode="auto">
              <a:xfrm>
                <a:off x="2771776" y="1136650"/>
                <a:ext cx="1035050" cy="1274763"/>
              </a:xfrm>
              <a:custGeom>
                <a:gdLst>
                  <a:gd name="T0" fmla="*/ 2 w 652"/>
                  <a:gd name="T1" fmla="*/ 0 h 803"/>
                  <a:gd name="T2" fmla="*/ 652 w 652"/>
                  <a:gd name="T3" fmla="*/ 802 h 803"/>
                  <a:gd name="T4" fmla="*/ 650 w 652"/>
                  <a:gd name="T5" fmla="*/ 803 h 803"/>
                  <a:gd name="T6" fmla="*/ 0 w 652"/>
                  <a:gd name="T7" fmla="*/ 3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2"/>
                    </a:lnTo>
                    <a:lnTo>
                      <a:pt x="650" y="803"/>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Freeform 68"/>
              <p:cNvSpPr/>
              <p:nvPr/>
            </p:nvSpPr>
            <p:spPr bwMode="auto">
              <a:xfrm>
                <a:off x="2862263" y="1052513"/>
                <a:ext cx="1036638" cy="1274763"/>
              </a:xfrm>
              <a:custGeom>
                <a:gdLst>
                  <a:gd name="T0" fmla="*/ 3 w 653"/>
                  <a:gd name="T1" fmla="*/ 0 h 803"/>
                  <a:gd name="T2" fmla="*/ 653 w 653"/>
                  <a:gd name="T3" fmla="*/ 801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69"/>
              <p:cNvSpPr/>
              <p:nvPr/>
            </p:nvSpPr>
            <p:spPr bwMode="auto">
              <a:xfrm>
                <a:off x="2954338" y="965200"/>
                <a:ext cx="1036638" cy="1277938"/>
              </a:xfrm>
              <a:custGeom>
                <a:gdLst>
                  <a:gd name="T0" fmla="*/ 3 w 653"/>
                  <a:gd name="T1" fmla="*/ 0 h 805"/>
                  <a:gd name="T2" fmla="*/ 653 w 653"/>
                  <a:gd name="T3" fmla="*/ 802 h 805"/>
                  <a:gd name="T4" fmla="*/ 650 w 653"/>
                  <a:gd name="T5" fmla="*/ 805 h 805"/>
                  <a:gd name="T6" fmla="*/ 0 w 653"/>
                  <a:gd name="T7" fmla="*/ 3 h 805"/>
                  <a:gd name="T8" fmla="*/ 3 w 653"/>
                  <a:gd name="T9" fmla="*/ 0 h 805"/>
                </a:gdLst>
                <a:cxnLst>
                  <a:cxn ang="0">
                    <a:pos x="T0" y="T1"/>
                  </a:cxn>
                  <a:cxn ang="0">
                    <a:pos x="T2" y="T3"/>
                  </a:cxn>
                  <a:cxn ang="0">
                    <a:pos x="T4" y="T5"/>
                  </a:cxn>
                  <a:cxn ang="0">
                    <a:pos x="T6" y="T7"/>
                  </a:cxn>
                  <a:cxn ang="0">
                    <a:pos x="T8" y="T9"/>
                  </a:cxn>
                </a:cxnLst>
                <a:rect l="0" t="0" r="r" b="b"/>
                <a:pathLst>
                  <a:path w="653" h="805">
                    <a:moveTo>
                      <a:pt x="3" y="0"/>
                    </a:moveTo>
                    <a:lnTo>
                      <a:pt x="653" y="802"/>
                    </a:lnTo>
                    <a:lnTo>
                      <a:pt x="650" y="805"/>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Freeform 70"/>
              <p:cNvSpPr/>
              <p:nvPr/>
            </p:nvSpPr>
            <p:spPr bwMode="auto">
              <a:xfrm>
                <a:off x="3046413" y="881063"/>
                <a:ext cx="1036638" cy="1276350"/>
              </a:xfrm>
              <a:custGeom>
                <a:gdLst>
                  <a:gd name="T0" fmla="*/ 1 w 653"/>
                  <a:gd name="T1" fmla="*/ 0 h 804"/>
                  <a:gd name="T2" fmla="*/ 653 w 653"/>
                  <a:gd name="T3" fmla="*/ 801 h 804"/>
                  <a:gd name="T4" fmla="*/ 650 w 653"/>
                  <a:gd name="T5" fmla="*/ 804 h 804"/>
                  <a:gd name="T6" fmla="*/ 0 w 653"/>
                  <a:gd name="T7" fmla="*/ 1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1"/>
                    </a:lnTo>
                    <a:lnTo>
                      <a:pt x="650" y="804"/>
                    </a:lnTo>
                    <a:lnTo>
                      <a:pt x="0" y="1"/>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1" name="Freeform 71"/>
              <p:cNvSpPr/>
              <p:nvPr/>
            </p:nvSpPr>
            <p:spPr bwMode="auto">
              <a:xfrm>
                <a:off x="3133726" y="798513"/>
                <a:ext cx="1036638" cy="1276350"/>
              </a:xfrm>
              <a:custGeom>
                <a:gdLst>
                  <a:gd name="T0" fmla="*/ 3 w 653"/>
                  <a:gd name="T1" fmla="*/ 0 h 804"/>
                  <a:gd name="T2" fmla="*/ 653 w 653"/>
                  <a:gd name="T3" fmla="*/ 801 h 804"/>
                  <a:gd name="T4" fmla="*/ 650 w 653"/>
                  <a:gd name="T5" fmla="*/ 804 h 804"/>
                  <a:gd name="T6" fmla="*/ 0 w 653"/>
                  <a:gd name="T7" fmla="*/ 1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72"/>
              <p:cNvSpPr/>
              <p:nvPr/>
            </p:nvSpPr>
            <p:spPr bwMode="auto">
              <a:xfrm>
                <a:off x="3230563" y="708025"/>
                <a:ext cx="1036638" cy="1277938"/>
              </a:xfrm>
              <a:custGeom>
                <a:gdLst>
                  <a:gd name="T0" fmla="*/ 1 w 653"/>
                  <a:gd name="T1" fmla="*/ 0 h 805"/>
                  <a:gd name="T2" fmla="*/ 653 w 653"/>
                  <a:gd name="T3" fmla="*/ 802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2"/>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73"/>
              <p:cNvSpPr/>
              <p:nvPr/>
            </p:nvSpPr>
            <p:spPr bwMode="auto">
              <a:xfrm>
                <a:off x="3317876" y="627063"/>
                <a:ext cx="1036638" cy="1276350"/>
              </a:xfrm>
              <a:custGeom>
                <a:gdLst>
                  <a:gd name="T0" fmla="*/ 1 w 653"/>
                  <a:gd name="T1" fmla="*/ 0 h 804"/>
                  <a:gd name="T2" fmla="*/ 653 w 653"/>
                  <a:gd name="T3" fmla="*/ 803 h 804"/>
                  <a:gd name="T4" fmla="*/ 650 w 653"/>
                  <a:gd name="T5" fmla="*/ 804 h 804"/>
                  <a:gd name="T6" fmla="*/ 0 w 653"/>
                  <a:gd name="T7" fmla="*/ 3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3"/>
                    </a:lnTo>
                    <a:lnTo>
                      <a:pt x="650" y="804"/>
                    </a:lnTo>
                    <a:lnTo>
                      <a:pt x="0" y="3"/>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74"/>
              <p:cNvSpPr/>
              <p:nvPr/>
            </p:nvSpPr>
            <p:spPr bwMode="auto">
              <a:xfrm>
                <a:off x="3405188" y="546100"/>
                <a:ext cx="1036638" cy="1274763"/>
              </a:xfrm>
              <a:custGeom>
                <a:gdLst>
                  <a:gd name="T0" fmla="*/ 3 w 653"/>
                  <a:gd name="T1" fmla="*/ 0 h 803"/>
                  <a:gd name="T2" fmla="*/ 653 w 653"/>
                  <a:gd name="T3" fmla="*/ 802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2"/>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75"/>
              <p:cNvSpPr/>
              <p:nvPr/>
            </p:nvSpPr>
            <p:spPr bwMode="auto">
              <a:xfrm>
                <a:off x="3498851" y="457200"/>
                <a:ext cx="1039813" cy="1277938"/>
              </a:xfrm>
              <a:custGeom>
                <a:gdLst>
                  <a:gd name="T0" fmla="*/ 3 w 655"/>
                  <a:gd name="T1" fmla="*/ 0 h 805"/>
                  <a:gd name="T2" fmla="*/ 655 w 655"/>
                  <a:gd name="T3" fmla="*/ 802 h 805"/>
                  <a:gd name="T4" fmla="*/ 652 w 655"/>
                  <a:gd name="T5" fmla="*/ 805 h 805"/>
                  <a:gd name="T6" fmla="*/ 0 w 655"/>
                  <a:gd name="T7" fmla="*/ 2 h 805"/>
                  <a:gd name="T8" fmla="*/ 3 w 655"/>
                  <a:gd name="T9" fmla="*/ 0 h 805"/>
                </a:gdLst>
                <a:cxnLst>
                  <a:cxn ang="0">
                    <a:pos x="T0" y="T1"/>
                  </a:cxn>
                  <a:cxn ang="0">
                    <a:pos x="T2" y="T3"/>
                  </a:cxn>
                  <a:cxn ang="0">
                    <a:pos x="T4" y="T5"/>
                  </a:cxn>
                  <a:cxn ang="0">
                    <a:pos x="T6" y="T7"/>
                  </a:cxn>
                  <a:cxn ang="0">
                    <a:pos x="T8" y="T9"/>
                  </a:cxn>
                </a:cxnLst>
                <a:rect l="0" t="0" r="r" b="b"/>
                <a:pathLst>
                  <a:path w="655" h="805">
                    <a:moveTo>
                      <a:pt x="3" y="0"/>
                    </a:moveTo>
                    <a:lnTo>
                      <a:pt x="655" y="802"/>
                    </a:lnTo>
                    <a:lnTo>
                      <a:pt x="652" y="805"/>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76"/>
              <p:cNvSpPr/>
              <p:nvPr/>
            </p:nvSpPr>
            <p:spPr bwMode="auto">
              <a:xfrm>
                <a:off x="3600451" y="363538"/>
                <a:ext cx="1036638" cy="1276350"/>
              </a:xfrm>
              <a:custGeom>
                <a:gdLst>
                  <a:gd name="T0" fmla="*/ 2 w 653"/>
                  <a:gd name="T1" fmla="*/ 0 h 804"/>
                  <a:gd name="T2" fmla="*/ 653 w 653"/>
                  <a:gd name="T3" fmla="*/ 803 h 804"/>
                  <a:gd name="T4" fmla="*/ 650 w 653"/>
                  <a:gd name="T5" fmla="*/ 804 h 804"/>
                  <a:gd name="T6" fmla="*/ 0 w 653"/>
                  <a:gd name="T7" fmla="*/ 3 h 804"/>
                  <a:gd name="T8" fmla="*/ 2 w 653"/>
                  <a:gd name="T9" fmla="*/ 0 h 804"/>
                </a:gdLst>
                <a:cxnLst>
                  <a:cxn ang="0">
                    <a:pos x="T0" y="T1"/>
                  </a:cxn>
                  <a:cxn ang="0">
                    <a:pos x="T2" y="T3"/>
                  </a:cxn>
                  <a:cxn ang="0">
                    <a:pos x="T4" y="T5"/>
                  </a:cxn>
                  <a:cxn ang="0">
                    <a:pos x="T6" y="T7"/>
                  </a:cxn>
                  <a:cxn ang="0">
                    <a:pos x="T8" y="T9"/>
                  </a:cxn>
                </a:cxnLst>
                <a:rect l="0" t="0" r="r" b="b"/>
                <a:pathLst>
                  <a:path w="653" h="804">
                    <a:moveTo>
                      <a:pt x="2" y="0"/>
                    </a:moveTo>
                    <a:lnTo>
                      <a:pt x="653" y="803"/>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77"/>
              <p:cNvSpPr/>
              <p:nvPr/>
            </p:nvSpPr>
            <p:spPr bwMode="auto">
              <a:xfrm>
                <a:off x="3695701" y="276225"/>
                <a:ext cx="1036638" cy="1274763"/>
              </a:xfrm>
              <a:custGeom>
                <a:gdLst>
                  <a:gd name="T0" fmla="*/ 3 w 653"/>
                  <a:gd name="T1" fmla="*/ 0 h 803"/>
                  <a:gd name="T2" fmla="*/ 653 w 653"/>
                  <a:gd name="T3" fmla="*/ 801 h 803"/>
                  <a:gd name="T4" fmla="*/ 651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1"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78"/>
              <p:cNvSpPr/>
              <p:nvPr/>
            </p:nvSpPr>
            <p:spPr bwMode="auto">
              <a:xfrm>
                <a:off x="3787776" y="188913"/>
                <a:ext cx="1036638" cy="1276350"/>
              </a:xfrm>
              <a:custGeom>
                <a:gdLst>
                  <a:gd name="T0" fmla="*/ 3 w 653"/>
                  <a:gd name="T1" fmla="*/ 0 h 804"/>
                  <a:gd name="T2" fmla="*/ 653 w 653"/>
                  <a:gd name="T3" fmla="*/ 801 h 804"/>
                  <a:gd name="T4" fmla="*/ 650 w 653"/>
                  <a:gd name="T5" fmla="*/ 804 h 804"/>
                  <a:gd name="T6" fmla="*/ 0 w 653"/>
                  <a:gd name="T7" fmla="*/ 3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9" name="Freeform 79"/>
              <p:cNvSpPr/>
              <p:nvPr/>
            </p:nvSpPr>
            <p:spPr bwMode="auto">
              <a:xfrm>
                <a:off x="3884613" y="98425"/>
                <a:ext cx="1036638" cy="1277938"/>
              </a:xfrm>
              <a:custGeom>
                <a:gdLst>
                  <a:gd name="T0" fmla="*/ 1 w 653"/>
                  <a:gd name="T1" fmla="*/ 0 h 805"/>
                  <a:gd name="T2" fmla="*/ 653 w 653"/>
                  <a:gd name="T3" fmla="*/ 804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4"/>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80"/>
              <p:cNvSpPr/>
              <p:nvPr/>
            </p:nvSpPr>
            <p:spPr bwMode="auto">
              <a:xfrm>
                <a:off x="3981451" y="14288"/>
                <a:ext cx="1033463" cy="1273175"/>
              </a:xfrm>
              <a:custGeom>
                <a:gdLst>
                  <a:gd name="T0" fmla="*/ 2 w 427"/>
                  <a:gd name="T1" fmla="*/ 0 h 526"/>
                  <a:gd name="T2" fmla="*/ 427 w 427"/>
                  <a:gd name="T3" fmla="*/ 525 h 526"/>
                  <a:gd name="T4" fmla="*/ 425 w 427"/>
                  <a:gd name="T5" fmla="*/ 526 h 526"/>
                  <a:gd name="T6" fmla="*/ 0 w 427"/>
                  <a:gd name="T7" fmla="*/ 2 h 526"/>
                  <a:gd name="T8" fmla="*/ 2 w 427"/>
                  <a:gd name="T9" fmla="*/ 0 h 526"/>
                </a:gdLst>
                <a:cxnLst>
                  <a:cxn ang="0">
                    <a:pos x="T0" y="T1"/>
                  </a:cxn>
                  <a:cxn ang="0">
                    <a:pos x="T2" y="T3"/>
                  </a:cxn>
                  <a:cxn ang="0">
                    <a:pos x="T4" y="T5"/>
                  </a:cxn>
                  <a:cxn ang="0">
                    <a:pos x="T6" y="T7"/>
                  </a:cxn>
                  <a:cxn ang="0">
                    <a:pos x="T8" y="T9"/>
                  </a:cxn>
                </a:cxnLst>
                <a:rect l="0" t="0" r="r" b="b"/>
                <a:pathLst>
                  <a:path w="427" h="526">
                    <a:moveTo>
                      <a:pt x="2" y="0"/>
                    </a:moveTo>
                    <a:cubicBezTo>
                      <a:pt x="427" y="525"/>
                      <a:pt x="427" y="525"/>
                      <a:pt x="427" y="525"/>
                    </a:cubicBezTo>
                    <a:cubicBezTo>
                      <a:pt x="425" y="526"/>
                      <a:pt x="425" y="526"/>
                      <a:pt x="425" y="526"/>
                    </a:cubicBezTo>
                    <a:cubicBezTo>
                      <a:pt x="0" y="2"/>
                      <a:pt x="0" y="2"/>
                      <a:pt x="0" y="2"/>
                    </a:cubicBezTo>
                    <a:cubicBezTo>
                      <a:pt x="1" y="1"/>
                      <a:pt x="2" y="1"/>
                      <a:pt x="2" y="0"/>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Freeform 81"/>
              <p:cNvSpPr/>
              <p:nvPr/>
            </p:nvSpPr>
            <p:spPr bwMode="auto">
              <a:xfrm>
                <a:off x="2135188" y="4219575"/>
                <a:ext cx="2243138" cy="2382838"/>
              </a:xfrm>
              <a:custGeom>
                <a:gdLst>
                  <a:gd name="T0" fmla="*/ 0 w 1413"/>
                  <a:gd name="T1" fmla="*/ 717 h 1501"/>
                  <a:gd name="T2" fmla="*/ 613 w 1413"/>
                  <a:gd name="T3" fmla="*/ 0 h 1501"/>
                  <a:gd name="T4" fmla="*/ 1413 w 1413"/>
                  <a:gd name="T5" fmla="*/ 781 h 1501"/>
                  <a:gd name="T6" fmla="*/ 800 w 1413"/>
                  <a:gd name="T7" fmla="*/ 1501 h 1501"/>
                  <a:gd name="T8" fmla="*/ 0 w 1413"/>
                  <a:gd name="T9" fmla="*/ 717 h 1501"/>
                </a:gdLst>
                <a:cxnLst>
                  <a:cxn ang="0">
                    <a:pos x="T0" y="T1"/>
                  </a:cxn>
                  <a:cxn ang="0">
                    <a:pos x="T2" y="T3"/>
                  </a:cxn>
                  <a:cxn ang="0">
                    <a:pos x="T4" y="T5"/>
                  </a:cxn>
                  <a:cxn ang="0">
                    <a:pos x="T6" y="T7"/>
                  </a:cxn>
                  <a:cxn ang="0">
                    <a:pos x="T8" y="T9"/>
                  </a:cxn>
                </a:cxnLst>
                <a:rect l="0" t="0" r="r" b="b"/>
                <a:pathLst>
                  <a:path w="1413" h="1501">
                    <a:moveTo>
                      <a:pt x="0" y="717"/>
                    </a:moveTo>
                    <a:lnTo>
                      <a:pt x="613" y="0"/>
                    </a:lnTo>
                    <a:lnTo>
                      <a:pt x="1413" y="781"/>
                    </a:lnTo>
                    <a:lnTo>
                      <a:pt x="800" y="1501"/>
                    </a:lnTo>
                    <a:lnTo>
                      <a:pt x="0" y="717"/>
                    </a:lnTo>
                    <a:close/>
                  </a:path>
                </a:pathLst>
              </a:custGeom>
              <a:solidFill>
                <a:srgbClr val="F9F9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Freeform 82"/>
              <p:cNvSpPr/>
              <p:nvPr/>
            </p:nvSpPr>
            <p:spPr bwMode="auto">
              <a:xfrm>
                <a:off x="2370138" y="4395788"/>
                <a:ext cx="1019175" cy="323850"/>
              </a:xfrm>
              <a:custGeom>
                <a:gdLst>
                  <a:gd name="T0" fmla="*/ 1 w 421"/>
                  <a:gd name="T1" fmla="*/ 57 h 134"/>
                  <a:gd name="T2" fmla="*/ 408 w 421"/>
                  <a:gd name="T3" fmla="*/ 134 h 134"/>
                  <a:gd name="T4" fmla="*/ 413 w 421"/>
                  <a:gd name="T5" fmla="*/ 127 h 134"/>
                  <a:gd name="T6" fmla="*/ 420 w 421"/>
                  <a:gd name="T7" fmla="*/ 85 h 134"/>
                  <a:gd name="T8" fmla="*/ 417 w 421"/>
                  <a:gd name="T9" fmla="*/ 76 h 134"/>
                  <a:gd name="T10" fmla="*/ 11 w 421"/>
                  <a:gd name="T11" fmla="*/ 0 h 134"/>
                  <a:gd name="T12" fmla="*/ 10 w 421"/>
                  <a:gd name="T13" fmla="*/ 0 h 134"/>
                  <a:gd name="T14" fmla="*/ 0 w 421"/>
                  <a:gd name="T15" fmla="*/ 57 h 134"/>
                  <a:gd name="T16" fmla="*/ 1 w 421"/>
                  <a:gd name="T17" fmla="*/ 57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1" h="134">
                    <a:moveTo>
                      <a:pt x="1" y="57"/>
                    </a:moveTo>
                    <a:cubicBezTo>
                      <a:pt x="408" y="134"/>
                      <a:pt x="408" y="134"/>
                      <a:pt x="408" y="134"/>
                    </a:cubicBezTo>
                    <a:cubicBezTo>
                      <a:pt x="410" y="134"/>
                      <a:pt x="413" y="131"/>
                      <a:pt x="413" y="127"/>
                    </a:cubicBezTo>
                    <a:cubicBezTo>
                      <a:pt x="420" y="85"/>
                      <a:pt x="420" y="85"/>
                      <a:pt x="420" y="85"/>
                    </a:cubicBezTo>
                    <a:cubicBezTo>
                      <a:pt x="421" y="81"/>
                      <a:pt x="420" y="77"/>
                      <a:pt x="417" y="76"/>
                    </a:cubicBezTo>
                    <a:cubicBezTo>
                      <a:pt x="11" y="0"/>
                      <a:pt x="11" y="0"/>
                      <a:pt x="11" y="0"/>
                    </a:cubicBezTo>
                    <a:cubicBezTo>
                      <a:pt x="10" y="0"/>
                      <a:pt x="10" y="0"/>
                      <a:pt x="10" y="0"/>
                    </a:cubicBezTo>
                    <a:cubicBezTo>
                      <a:pt x="0" y="57"/>
                      <a:pt x="0" y="57"/>
                      <a:pt x="0" y="57"/>
                    </a:cubicBezTo>
                    <a:lnTo>
                      <a:pt x="1" y="57"/>
                    </a:lnTo>
                    <a:close/>
                  </a:path>
                </a:pathLst>
              </a:custGeom>
              <a:solidFill>
                <a:srgbClr val="F4BA2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83"/>
              <p:cNvSpPr/>
              <p:nvPr/>
            </p:nvSpPr>
            <p:spPr bwMode="auto">
              <a:xfrm>
                <a:off x="2387601" y="4395788"/>
                <a:ext cx="1001713" cy="246063"/>
              </a:xfrm>
              <a:custGeom>
                <a:gdLst>
                  <a:gd name="T0" fmla="*/ 411 w 414"/>
                  <a:gd name="T1" fmla="*/ 102 h 102"/>
                  <a:gd name="T2" fmla="*/ 413 w 414"/>
                  <a:gd name="T3" fmla="*/ 85 h 102"/>
                  <a:gd name="T4" fmla="*/ 410 w 414"/>
                  <a:gd name="T5" fmla="*/ 76 h 102"/>
                  <a:gd name="T6" fmla="*/ 4 w 414"/>
                  <a:gd name="T7" fmla="*/ 0 h 102"/>
                  <a:gd name="T8" fmla="*/ 3 w 414"/>
                  <a:gd name="T9" fmla="*/ 0 h 102"/>
                  <a:gd name="T10" fmla="*/ 0 w 414"/>
                  <a:gd name="T11" fmla="*/ 17 h 102"/>
                  <a:gd name="T12" fmla="*/ 1 w 414"/>
                  <a:gd name="T13" fmla="*/ 17 h 102"/>
                  <a:gd name="T14" fmla="*/ 1 w 414"/>
                  <a:gd name="T15" fmla="*/ 17 h 102"/>
                  <a:gd name="T16" fmla="*/ 407 w 414"/>
                  <a:gd name="T17" fmla="*/ 93 h 102"/>
                  <a:gd name="T18" fmla="*/ 411 w 414"/>
                  <a:gd name="T1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02">
                    <a:moveTo>
                      <a:pt x="411" y="102"/>
                    </a:moveTo>
                    <a:cubicBezTo>
                      <a:pt x="413" y="85"/>
                      <a:pt x="413" y="85"/>
                      <a:pt x="413" y="85"/>
                    </a:cubicBezTo>
                    <a:cubicBezTo>
                      <a:pt x="414" y="81"/>
                      <a:pt x="413" y="77"/>
                      <a:pt x="410" y="76"/>
                    </a:cubicBezTo>
                    <a:cubicBezTo>
                      <a:pt x="4" y="0"/>
                      <a:pt x="4" y="0"/>
                      <a:pt x="4" y="0"/>
                    </a:cubicBezTo>
                    <a:cubicBezTo>
                      <a:pt x="3" y="0"/>
                      <a:pt x="3" y="0"/>
                      <a:pt x="3" y="0"/>
                    </a:cubicBezTo>
                    <a:cubicBezTo>
                      <a:pt x="0" y="17"/>
                      <a:pt x="0" y="17"/>
                      <a:pt x="0" y="17"/>
                    </a:cubicBezTo>
                    <a:cubicBezTo>
                      <a:pt x="1" y="17"/>
                      <a:pt x="1" y="17"/>
                      <a:pt x="1" y="17"/>
                    </a:cubicBezTo>
                    <a:cubicBezTo>
                      <a:pt x="1" y="17"/>
                      <a:pt x="1" y="17"/>
                      <a:pt x="1" y="17"/>
                    </a:cubicBezTo>
                    <a:cubicBezTo>
                      <a:pt x="407" y="93"/>
                      <a:pt x="407" y="93"/>
                      <a:pt x="407" y="93"/>
                    </a:cubicBezTo>
                    <a:cubicBezTo>
                      <a:pt x="410" y="94"/>
                      <a:pt x="411" y="98"/>
                      <a:pt x="411" y="102"/>
                    </a:cubicBezTo>
                    <a:close/>
                  </a:path>
                </a:pathLst>
              </a:custGeom>
              <a:solidFill>
                <a:srgbClr val="FFDB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84"/>
              <p:cNvSpPr/>
              <p:nvPr/>
            </p:nvSpPr>
            <p:spPr bwMode="auto">
              <a:xfrm>
                <a:off x="2379663" y="4437063"/>
                <a:ext cx="1004888" cy="234950"/>
              </a:xfrm>
              <a:custGeom>
                <a:gdLst>
                  <a:gd name="T0" fmla="*/ 1 w 415"/>
                  <a:gd name="T1" fmla="*/ 20 h 97"/>
                  <a:gd name="T2" fmla="*/ 407 w 415"/>
                  <a:gd name="T3" fmla="*/ 97 h 97"/>
                  <a:gd name="T4" fmla="*/ 412 w 415"/>
                  <a:gd name="T5" fmla="*/ 95 h 97"/>
                  <a:gd name="T6" fmla="*/ 414 w 415"/>
                  <a:gd name="T7" fmla="*/ 80 h 97"/>
                  <a:gd name="T8" fmla="*/ 410 w 415"/>
                  <a:gd name="T9" fmla="*/ 76 h 97"/>
                  <a:gd name="T10" fmla="*/ 4 w 415"/>
                  <a:gd name="T11" fmla="*/ 0 h 97"/>
                  <a:gd name="T12" fmla="*/ 4 w 415"/>
                  <a:gd name="T13" fmla="*/ 0 h 97"/>
                  <a:gd name="T14" fmla="*/ 3 w 415"/>
                  <a:gd name="T15" fmla="*/ 0 h 97"/>
                  <a:gd name="T16" fmla="*/ 0 w 415"/>
                  <a:gd name="T17" fmla="*/ 20 h 97"/>
                  <a:gd name="T18" fmla="*/ 1 w 415"/>
                  <a:gd name="T19" fmla="*/ 20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5" h="97">
                    <a:moveTo>
                      <a:pt x="1" y="20"/>
                    </a:moveTo>
                    <a:cubicBezTo>
                      <a:pt x="407" y="97"/>
                      <a:pt x="407" y="97"/>
                      <a:pt x="407" y="97"/>
                    </a:cubicBezTo>
                    <a:cubicBezTo>
                      <a:pt x="409" y="97"/>
                      <a:pt x="412" y="96"/>
                      <a:pt x="412" y="95"/>
                    </a:cubicBezTo>
                    <a:cubicBezTo>
                      <a:pt x="414" y="80"/>
                      <a:pt x="414" y="80"/>
                      <a:pt x="414" y="80"/>
                    </a:cubicBezTo>
                    <a:cubicBezTo>
                      <a:pt x="415" y="79"/>
                      <a:pt x="413" y="77"/>
                      <a:pt x="410" y="76"/>
                    </a:cubicBezTo>
                    <a:cubicBezTo>
                      <a:pt x="4" y="0"/>
                      <a:pt x="4" y="0"/>
                      <a:pt x="4" y="0"/>
                    </a:cubicBezTo>
                    <a:cubicBezTo>
                      <a:pt x="4" y="0"/>
                      <a:pt x="4" y="0"/>
                      <a:pt x="4" y="0"/>
                    </a:cubicBezTo>
                    <a:cubicBezTo>
                      <a:pt x="3" y="0"/>
                      <a:pt x="3" y="0"/>
                      <a:pt x="3" y="0"/>
                    </a:cubicBezTo>
                    <a:cubicBezTo>
                      <a:pt x="0" y="20"/>
                      <a:pt x="0" y="20"/>
                      <a:pt x="0" y="20"/>
                    </a:cubicBezTo>
                    <a:lnTo>
                      <a:pt x="1" y="20"/>
                    </a:lnTo>
                    <a:close/>
                  </a:path>
                </a:pathLst>
              </a:custGeom>
              <a:solidFill>
                <a:srgbClr val="FFCC5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85"/>
              <p:cNvSpPr/>
              <p:nvPr/>
            </p:nvSpPr>
            <p:spPr bwMode="auto">
              <a:xfrm>
                <a:off x="3686176" y="4540250"/>
                <a:ext cx="3989388" cy="1127125"/>
              </a:xfrm>
              <a:custGeom>
                <a:gdLst>
                  <a:gd name="T0" fmla="*/ 1599 w 1647"/>
                  <a:gd name="T1" fmla="*/ 412 h 466"/>
                  <a:gd name="T2" fmla="*/ 1589 w 1647"/>
                  <a:gd name="T3" fmla="*/ 133 h 466"/>
                  <a:gd name="T4" fmla="*/ 0 w 1647"/>
                  <a:gd name="T5" fmla="*/ 119 h 466"/>
                  <a:gd name="T6" fmla="*/ 25 w 1647"/>
                  <a:gd name="T7" fmla="*/ 466 h 466"/>
                  <a:gd name="T8" fmla="*/ 1599 w 1647"/>
                  <a:gd name="T9" fmla="*/ 412 h 466"/>
                </a:gdLst>
                <a:cxnLst>
                  <a:cxn ang="0">
                    <a:pos x="T0" y="T1"/>
                  </a:cxn>
                  <a:cxn ang="0">
                    <a:pos x="T2" y="T3"/>
                  </a:cxn>
                  <a:cxn ang="0">
                    <a:pos x="T4" y="T5"/>
                  </a:cxn>
                  <a:cxn ang="0">
                    <a:pos x="T6" y="T7"/>
                  </a:cxn>
                  <a:cxn ang="0">
                    <a:pos x="T8" y="T9"/>
                  </a:cxn>
                </a:cxnLst>
                <a:rect l="0" t="0" r="r" b="b"/>
                <a:pathLst>
                  <a:path w="1647" h="466">
                    <a:moveTo>
                      <a:pt x="1599" y="412"/>
                    </a:moveTo>
                    <a:cubicBezTo>
                      <a:pt x="1599" y="412"/>
                      <a:pt x="1647" y="145"/>
                      <a:pt x="1589" y="133"/>
                    </a:cubicBezTo>
                    <a:cubicBezTo>
                      <a:pt x="942" y="0"/>
                      <a:pt x="0" y="119"/>
                      <a:pt x="0" y="119"/>
                    </a:cubicBezTo>
                    <a:cubicBezTo>
                      <a:pt x="25" y="466"/>
                      <a:pt x="25" y="466"/>
                      <a:pt x="25" y="466"/>
                    </a:cubicBezTo>
                    <a:lnTo>
                      <a:pt x="1599" y="412"/>
                    </a:lnTo>
                    <a:close/>
                  </a:path>
                </a:pathLst>
              </a:custGeom>
              <a:solidFill>
                <a:srgbClr val="512D1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86"/>
              <p:cNvSpPr/>
              <p:nvPr/>
            </p:nvSpPr>
            <p:spPr bwMode="auto">
              <a:xfrm>
                <a:off x="3886201" y="1928813"/>
                <a:ext cx="3467100" cy="2592388"/>
              </a:xfrm>
              <a:custGeom>
                <a:gdLst>
                  <a:gd name="T0" fmla="*/ 1135 w 1431"/>
                  <a:gd name="T1" fmla="*/ 1072 h 1072"/>
                  <a:gd name="T2" fmla="*/ 295 w 1431"/>
                  <a:gd name="T3" fmla="*/ 1072 h 1072"/>
                  <a:gd name="T4" fmla="*/ 0 w 1431"/>
                  <a:gd name="T5" fmla="*/ 777 h 1072"/>
                  <a:gd name="T6" fmla="*/ 0 w 1431"/>
                  <a:gd name="T7" fmla="*/ 295 h 1072"/>
                  <a:gd name="T8" fmla="*/ 295 w 1431"/>
                  <a:gd name="T9" fmla="*/ 0 h 1072"/>
                  <a:gd name="T10" fmla="*/ 1135 w 1431"/>
                  <a:gd name="T11" fmla="*/ 0 h 1072"/>
                  <a:gd name="T12" fmla="*/ 1431 w 1431"/>
                  <a:gd name="T13" fmla="*/ 295 h 1072"/>
                  <a:gd name="T14" fmla="*/ 1431 w 1431"/>
                  <a:gd name="T15" fmla="*/ 777 h 1072"/>
                  <a:gd name="T16" fmla="*/ 1135 w 1431"/>
                  <a:gd name="T17" fmla="*/ 1072 h 10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31" h="1072">
                    <a:moveTo>
                      <a:pt x="1135" y="1072"/>
                    </a:moveTo>
                    <a:cubicBezTo>
                      <a:pt x="295" y="1072"/>
                      <a:pt x="295" y="1072"/>
                      <a:pt x="295" y="1072"/>
                    </a:cubicBezTo>
                    <a:cubicBezTo>
                      <a:pt x="132" y="1072"/>
                      <a:pt x="0" y="940"/>
                      <a:pt x="0" y="777"/>
                    </a:cubicBezTo>
                    <a:cubicBezTo>
                      <a:pt x="0" y="295"/>
                      <a:pt x="0" y="295"/>
                      <a:pt x="0" y="295"/>
                    </a:cubicBezTo>
                    <a:cubicBezTo>
                      <a:pt x="0" y="132"/>
                      <a:pt x="132" y="0"/>
                      <a:pt x="295" y="0"/>
                    </a:cubicBezTo>
                    <a:cubicBezTo>
                      <a:pt x="1135" y="0"/>
                      <a:pt x="1135" y="0"/>
                      <a:pt x="1135" y="0"/>
                    </a:cubicBezTo>
                    <a:cubicBezTo>
                      <a:pt x="1298" y="0"/>
                      <a:pt x="1431" y="132"/>
                      <a:pt x="1431" y="295"/>
                    </a:cubicBezTo>
                    <a:cubicBezTo>
                      <a:pt x="1431" y="777"/>
                      <a:pt x="1431" y="777"/>
                      <a:pt x="1431" y="777"/>
                    </a:cubicBezTo>
                    <a:cubicBezTo>
                      <a:pt x="1431" y="940"/>
                      <a:pt x="1298" y="1072"/>
                      <a:pt x="1135" y="1072"/>
                    </a:cubicBezTo>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87"/>
              <p:cNvSpPr/>
              <p:nvPr/>
            </p:nvSpPr>
            <p:spPr bwMode="auto">
              <a:xfrm>
                <a:off x="4094163" y="2087563"/>
                <a:ext cx="3036888" cy="1333500"/>
              </a:xfrm>
              <a:custGeom>
                <a:gdLst>
                  <a:gd name="T0" fmla="*/ 1141 w 1253"/>
                  <a:gd name="T1" fmla="*/ 551 h 551"/>
                  <a:gd name="T2" fmla="*/ 111 w 1253"/>
                  <a:gd name="T3" fmla="*/ 551 h 551"/>
                  <a:gd name="T4" fmla="*/ 0 w 1253"/>
                  <a:gd name="T5" fmla="*/ 439 h 551"/>
                  <a:gd name="T6" fmla="*/ 0 w 1253"/>
                  <a:gd name="T7" fmla="*/ 112 h 551"/>
                  <a:gd name="T8" fmla="*/ 111 w 1253"/>
                  <a:gd name="T9" fmla="*/ 0 h 551"/>
                  <a:gd name="T10" fmla="*/ 1141 w 1253"/>
                  <a:gd name="T11" fmla="*/ 0 h 551"/>
                  <a:gd name="T12" fmla="*/ 1253 w 1253"/>
                  <a:gd name="T13" fmla="*/ 112 h 551"/>
                  <a:gd name="T14" fmla="*/ 1253 w 1253"/>
                  <a:gd name="T15" fmla="*/ 439 h 551"/>
                  <a:gd name="T16" fmla="*/ 1141 w 1253"/>
                  <a:gd name="T17" fmla="*/ 551 h 5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3" h="551">
                    <a:moveTo>
                      <a:pt x="1141" y="551"/>
                    </a:moveTo>
                    <a:cubicBezTo>
                      <a:pt x="111" y="551"/>
                      <a:pt x="111" y="551"/>
                      <a:pt x="111" y="551"/>
                    </a:cubicBezTo>
                    <a:cubicBezTo>
                      <a:pt x="50" y="551"/>
                      <a:pt x="0" y="501"/>
                      <a:pt x="0" y="439"/>
                    </a:cubicBezTo>
                    <a:cubicBezTo>
                      <a:pt x="0" y="112"/>
                      <a:pt x="0" y="112"/>
                      <a:pt x="0" y="112"/>
                    </a:cubicBezTo>
                    <a:cubicBezTo>
                      <a:pt x="0" y="50"/>
                      <a:pt x="50" y="0"/>
                      <a:pt x="111" y="0"/>
                    </a:cubicBezTo>
                    <a:cubicBezTo>
                      <a:pt x="1141" y="0"/>
                      <a:pt x="1141" y="0"/>
                      <a:pt x="1141" y="0"/>
                    </a:cubicBezTo>
                    <a:cubicBezTo>
                      <a:pt x="1203" y="0"/>
                      <a:pt x="1253" y="50"/>
                      <a:pt x="1253" y="112"/>
                    </a:cubicBezTo>
                    <a:cubicBezTo>
                      <a:pt x="1253" y="439"/>
                      <a:pt x="1253" y="439"/>
                      <a:pt x="1253" y="439"/>
                    </a:cubicBezTo>
                    <a:cubicBezTo>
                      <a:pt x="1253" y="501"/>
                      <a:pt x="1203" y="551"/>
                      <a:pt x="1141" y="551"/>
                    </a:cubicBezTo>
                  </a:path>
                </a:pathLst>
              </a:custGeom>
              <a:solidFill>
                <a:srgbClr val="B2B2B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88"/>
              <p:cNvSpPr/>
              <p:nvPr/>
            </p:nvSpPr>
            <p:spPr bwMode="auto">
              <a:xfrm>
                <a:off x="5056188" y="3532188"/>
                <a:ext cx="1131888" cy="879475"/>
              </a:xfrm>
              <a:custGeom>
                <a:gdLst>
                  <a:gd name="T0" fmla="*/ 390 w 467"/>
                  <a:gd name="T1" fmla="*/ 364 h 364"/>
                  <a:gd name="T2" fmla="*/ 77 w 467"/>
                  <a:gd name="T3" fmla="*/ 364 h 364"/>
                  <a:gd name="T4" fmla="*/ 0 w 467"/>
                  <a:gd name="T5" fmla="*/ 287 h 364"/>
                  <a:gd name="T6" fmla="*/ 0 w 467"/>
                  <a:gd name="T7" fmla="*/ 77 h 364"/>
                  <a:gd name="T8" fmla="*/ 77 w 467"/>
                  <a:gd name="T9" fmla="*/ 0 h 364"/>
                  <a:gd name="T10" fmla="*/ 390 w 467"/>
                  <a:gd name="T11" fmla="*/ 0 h 364"/>
                  <a:gd name="T12" fmla="*/ 467 w 467"/>
                  <a:gd name="T13" fmla="*/ 77 h 364"/>
                  <a:gd name="T14" fmla="*/ 467 w 467"/>
                  <a:gd name="T15" fmla="*/ 287 h 364"/>
                  <a:gd name="T16" fmla="*/ 390 w 467"/>
                  <a:gd name="T17" fmla="*/ 364 h 3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7" h="364">
                    <a:moveTo>
                      <a:pt x="390" y="364"/>
                    </a:moveTo>
                    <a:cubicBezTo>
                      <a:pt x="77" y="364"/>
                      <a:pt x="77" y="364"/>
                      <a:pt x="77" y="364"/>
                    </a:cubicBezTo>
                    <a:cubicBezTo>
                      <a:pt x="35" y="364"/>
                      <a:pt x="0" y="330"/>
                      <a:pt x="0" y="287"/>
                    </a:cubicBezTo>
                    <a:cubicBezTo>
                      <a:pt x="0" y="77"/>
                      <a:pt x="0" y="77"/>
                      <a:pt x="0" y="77"/>
                    </a:cubicBezTo>
                    <a:cubicBezTo>
                      <a:pt x="0" y="35"/>
                      <a:pt x="35" y="0"/>
                      <a:pt x="77" y="0"/>
                    </a:cubicBezTo>
                    <a:cubicBezTo>
                      <a:pt x="390" y="0"/>
                      <a:pt x="390" y="0"/>
                      <a:pt x="390" y="0"/>
                    </a:cubicBezTo>
                    <a:cubicBezTo>
                      <a:pt x="433" y="0"/>
                      <a:pt x="467" y="35"/>
                      <a:pt x="467" y="77"/>
                    </a:cubicBezTo>
                    <a:cubicBezTo>
                      <a:pt x="467" y="287"/>
                      <a:pt x="467" y="287"/>
                      <a:pt x="467" y="287"/>
                    </a:cubicBezTo>
                    <a:cubicBezTo>
                      <a:pt x="467" y="330"/>
                      <a:pt x="433" y="364"/>
                      <a:pt x="390" y="364"/>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89"/>
              <p:cNvSpPr/>
              <p:nvPr/>
            </p:nvSpPr>
            <p:spPr bwMode="auto">
              <a:xfrm>
                <a:off x="415131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90"/>
              <p:cNvSpPr/>
              <p:nvPr/>
            </p:nvSpPr>
            <p:spPr bwMode="auto">
              <a:xfrm>
                <a:off x="43608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91"/>
              <p:cNvSpPr/>
              <p:nvPr/>
            </p:nvSpPr>
            <p:spPr bwMode="auto">
              <a:xfrm>
                <a:off x="45720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92"/>
              <p:cNvSpPr/>
              <p:nvPr/>
            </p:nvSpPr>
            <p:spPr bwMode="auto">
              <a:xfrm>
                <a:off x="4784726"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93"/>
              <p:cNvSpPr/>
              <p:nvPr/>
            </p:nvSpPr>
            <p:spPr bwMode="auto">
              <a:xfrm>
                <a:off x="4995863"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94"/>
              <p:cNvSpPr/>
              <p:nvPr/>
            </p:nvSpPr>
            <p:spPr bwMode="auto">
              <a:xfrm>
                <a:off x="52070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95"/>
              <p:cNvSpPr/>
              <p:nvPr/>
            </p:nvSpPr>
            <p:spPr bwMode="auto">
              <a:xfrm>
                <a:off x="541813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96"/>
              <p:cNvSpPr/>
              <p:nvPr/>
            </p:nvSpPr>
            <p:spPr bwMode="auto">
              <a:xfrm>
                <a:off x="562768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Freeform 97"/>
              <p:cNvSpPr/>
              <p:nvPr/>
            </p:nvSpPr>
            <p:spPr bwMode="auto">
              <a:xfrm>
                <a:off x="5838826"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70" y="0"/>
                      <a:pt x="78" y="8"/>
                      <a:pt x="78" y="18"/>
                    </a:cubicBezTo>
                    <a:cubicBezTo>
                      <a:pt x="78" y="32"/>
                      <a:pt x="78" y="32"/>
                      <a:pt x="78" y="32"/>
                    </a:cubicBezTo>
                    <a:cubicBezTo>
                      <a:pt x="78" y="43"/>
                      <a:pt x="70"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Freeform 98"/>
              <p:cNvSpPr/>
              <p:nvPr/>
            </p:nvSpPr>
            <p:spPr bwMode="auto">
              <a:xfrm>
                <a:off x="60499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Freeform 99"/>
              <p:cNvSpPr/>
              <p:nvPr/>
            </p:nvSpPr>
            <p:spPr bwMode="auto">
              <a:xfrm>
                <a:off x="62611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Freeform 100"/>
              <p:cNvSpPr/>
              <p:nvPr/>
            </p:nvSpPr>
            <p:spPr bwMode="auto">
              <a:xfrm>
                <a:off x="647065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Freeform 101"/>
              <p:cNvSpPr/>
              <p:nvPr/>
            </p:nvSpPr>
            <p:spPr bwMode="auto">
              <a:xfrm>
                <a:off x="6681788"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02"/>
              <p:cNvSpPr/>
              <p:nvPr/>
            </p:nvSpPr>
            <p:spPr bwMode="auto">
              <a:xfrm>
                <a:off x="68961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03"/>
              <p:cNvSpPr/>
              <p:nvPr/>
            </p:nvSpPr>
            <p:spPr bwMode="auto">
              <a:xfrm>
                <a:off x="4157663"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Freeform 104"/>
              <p:cNvSpPr/>
              <p:nvPr/>
            </p:nvSpPr>
            <p:spPr bwMode="auto">
              <a:xfrm>
                <a:off x="4467226"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Freeform 105"/>
              <p:cNvSpPr/>
              <p:nvPr/>
            </p:nvSpPr>
            <p:spPr bwMode="auto">
              <a:xfrm>
                <a:off x="451326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Freeform 106"/>
              <p:cNvSpPr/>
              <p:nvPr/>
            </p:nvSpPr>
            <p:spPr bwMode="auto">
              <a:xfrm>
                <a:off x="4621213" y="2932113"/>
                <a:ext cx="168275"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Freeform 107"/>
              <p:cNvSpPr/>
              <p:nvPr/>
            </p:nvSpPr>
            <p:spPr bwMode="auto">
              <a:xfrm>
                <a:off x="4157663" y="3144838"/>
                <a:ext cx="173038"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08"/>
              <p:cNvSpPr/>
              <p:nvPr/>
            </p:nvSpPr>
            <p:spPr bwMode="auto">
              <a:xfrm>
                <a:off x="4365626" y="3144838"/>
                <a:ext cx="169863" cy="206375"/>
              </a:xfrm>
              <a:custGeom>
                <a:gdLst>
                  <a:gd name="T0" fmla="*/ 57 w 70"/>
                  <a:gd name="T1" fmla="*/ 85 h 85"/>
                  <a:gd name="T2" fmla="*/ 13 w 70"/>
                  <a:gd name="T3" fmla="*/ 85 h 85"/>
                  <a:gd name="T4" fmla="*/ 0 w 70"/>
                  <a:gd name="T5" fmla="*/ 71 h 85"/>
                  <a:gd name="T6" fmla="*/ 0 w 70"/>
                  <a:gd name="T7" fmla="*/ 13 h 85"/>
                  <a:gd name="T8" fmla="*/ 13 w 70"/>
                  <a:gd name="T9" fmla="*/ 0 h 85"/>
                  <a:gd name="T10" fmla="*/ 57 w 70"/>
                  <a:gd name="T11" fmla="*/ 0 h 85"/>
                  <a:gd name="T12" fmla="*/ 70 w 70"/>
                  <a:gd name="T13" fmla="*/ 13 h 85"/>
                  <a:gd name="T14" fmla="*/ 70 w 70"/>
                  <a:gd name="T15" fmla="*/ 71 h 85"/>
                  <a:gd name="T16" fmla="*/ 57 w 70"/>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4" y="0"/>
                      <a:pt x="70" y="6"/>
                      <a:pt x="70" y="13"/>
                    </a:cubicBezTo>
                    <a:cubicBezTo>
                      <a:pt x="70" y="71"/>
                      <a:pt x="70" y="71"/>
                      <a:pt x="70" y="71"/>
                    </a:cubicBezTo>
                    <a:cubicBezTo>
                      <a:pt x="70" y="79"/>
                      <a:pt x="64"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09"/>
              <p:cNvSpPr/>
              <p:nvPr/>
            </p:nvSpPr>
            <p:spPr bwMode="auto">
              <a:xfrm>
                <a:off x="4567238" y="3144838"/>
                <a:ext cx="171450"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Freeform 110"/>
              <p:cNvSpPr/>
              <p:nvPr/>
            </p:nvSpPr>
            <p:spPr bwMode="auto">
              <a:xfrm>
                <a:off x="4770438" y="3144838"/>
                <a:ext cx="223838"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111"/>
              <p:cNvSpPr/>
              <p:nvPr/>
            </p:nvSpPr>
            <p:spPr bwMode="auto">
              <a:xfrm>
                <a:off x="6035676" y="3144838"/>
                <a:ext cx="222250"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12"/>
              <p:cNvSpPr/>
              <p:nvPr/>
            </p:nvSpPr>
            <p:spPr bwMode="auto">
              <a:xfrm>
                <a:off x="6297613" y="3144838"/>
                <a:ext cx="166688" cy="206375"/>
              </a:xfrm>
              <a:custGeom>
                <a:gdLst>
                  <a:gd name="T0" fmla="*/ 56 w 69"/>
                  <a:gd name="T1" fmla="*/ 85 h 85"/>
                  <a:gd name="T2" fmla="*/ 13 w 69"/>
                  <a:gd name="T3" fmla="*/ 85 h 85"/>
                  <a:gd name="T4" fmla="*/ 0 w 69"/>
                  <a:gd name="T5" fmla="*/ 72 h 85"/>
                  <a:gd name="T6" fmla="*/ 0 w 69"/>
                  <a:gd name="T7" fmla="*/ 13 h 85"/>
                  <a:gd name="T8" fmla="*/ 13 w 69"/>
                  <a:gd name="T9" fmla="*/ 0 h 85"/>
                  <a:gd name="T10" fmla="*/ 56 w 69"/>
                  <a:gd name="T11" fmla="*/ 0 h 85"/>
                  <a:gd name="T12" fmla="*/ 69 w 69"/>
                  <a:gd name="T13" fmla="*/ 13 h 85"/>
                  <a:gd name="T14" fmla="*/ 69 w 69"/>
                  <a:gd name="T15" fmla="*/ 72 h 85"/>
                  <a:gd name="T16" fmla="*/ 56 w 69"/>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85">
                    <a:moveTo>
                      <a:pt x="56" y="85"/>
                    </a:moveTo>
                    <a:cubicBezTo>
                      <a:pt x="13" y="85"/>
                      <a:pt x="13" y="85"/>
                      <a:pt x="13" y="85"/>
                    </a:cubicBezTo>
                    <a:cubicBezTo>
                      <a:pt x="6" y="85"/>
                      <a:pt x="0" y="79"/>
                      <a:pt x="0" y="72"/>
                    </a:cubicBezTo>
                    <a:cubicBezTo>
                      <a:pt x="0" y="13"/>
                      <a:pt x="0" y="13"/>
                      <a:pt x="0" y="13"/>
                    </a:cubicBezTo>
                    <a:cubicBezTo>
                      <a:pt x="0" y="5"/>
                      <a:pt x="6" y="0"/>
                      <a:pt x="13" y="0"/>
                    </a:cubicBezTo>
                    <a:cubicBezTo>
                      <a:pt x="56" y="0"/>
                      <a:pt x="56" y="0"/>
                      <a:pt x="56" y="0"/>
                    </a:cubicBezTo>
                    <a:cubicBezTo>
                      <a:pt x="63" y="0"/>
                      <a:pt x="69" y="5"/>
                      <a:pt x="69" y="13"/>
                    </a:cubicBezTo>
                    <a:cubicBezTo>
                      <a:pt x="69" y="72"/>
                      <a:pt x="69" y="72"/>
                      <a:pt x="69" y="72"/>
                    </a:cubicBezTo>
                    <a:cubicBezTo>
                      <a:pt x="69" y="79"/>
                      <a:pt x="63" y="85"/>
                      <a:pt x="56"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Freeform 113"/>
              <p:cNvSpPr/>
              <p:nvPr/>
            </p:nvSpPr>
            <p:spPr bwMode="auto">
              <a:xfrm>
                <a:off x="5024438" y="3144838"/>
                <a:ext cx="987425" cy="206375"/>
              </a:xfrm>
              <a:custGeom>
                <a:gdLst>
                  <a:gd name="T0" fmla="*/ 376 w 407"/>
                  <a:gd name="T1" fmla="*/ 85 h 85"/>
                  <a:gd name="T2" fmla="*/ 31 w 407"/>
                  <a:gd name="T3" fmla="*/ 85 h 85"/>
                  <a:gd name="T4" fmla="*/ 0 w 407"/>
                  <a:gd name="T5" fmla="*/ 54 h 85"/>
                  <a:gd name="T6" fmla="*/ 0 w 407"/>
                  <a:gd name="T7" fmla="*/ 30 h 85"/>
                  <a:gd name="T8" fmla="*/ 31 w 407"/>
                  <a:gd name="T9" fmla="*/ 0 h 85"/>
                  <a:gd name="T10" fmla="*/ 376 w 407"/>
                  <a:gd name="T11" fmla="*/ 0 h 85"/>
                  <a:gd name="T12" fmla="*/ 407 w 407"/>
                  <a:gd name="T13" fmla="*/ 30 h 85"/>
                  <a:gd name="T14" fmla="*/ 407 w 407"/>
                  <a:gd name="T15" fmla="*/ 54 h 85"/>
                  <a:gd name="T16" fmla="*/ 376 w 407"/>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85">
                    <a:moveTo>
                      <a:pt x="376" y="85"/>
                    </a:moveTo>
                    <a:cubicBezTo>
                      <a:pt x="31" y="85"/>
                      <a:pt x="31" y="85"/>
                      <a:pt x="31" y="85"/>
                    </a:cubicBezTo>
                    <a:cubicBezTo>
                      <a:pt x="14" y="85"/>
                      <a:pt x="0" y="71"/>
                      <a:pt x="0" y="54"/>
                    </a:cubicBezTo>
                    <a:cubicBezTo>
                      <a:pt x="0" y="30"/>
                      <a:pt x="0" y="30"/>
                      <a:pt x="0" y="30"/>
                    </a:cubicBezTo>
                    <a:cubicBezTo>
                      <a:pt x="0" y="13"/>
                      <a:pt x="14" y="0"/>
                      <a:pt x="31" y="0"/>
                    </a:cubicBezTo>
                    <a:cubicBezTo>
                      <a:pt x="376" y="0"/>
                      <a:pt x="376" y="0"/>
                      <a:pt x="376" y="0"/>
                    </a:cubicBezTo>
                    <a:cubicBezTo>
                      <a:pt x="393" y="0"/>
                      <a:pt x="407" y="13"/>
                      <a:pt x="407" y="30"/>
                    </a:cubicBezTo>
                    <a:cubicBezTo>
                      <a:pt x="407" y="54"/>
                      <a:pt x="407" y="54"/>
                      <a:pt x="407" y="54"/>
                    </a:cubicBezTo>
                    <a:cubicBezTo>
                      <a:pt x="407" y="71"/>
                      <a:pt x="393" y="85"/>
                      <a:pt x="376"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Freeform 114"/>
              <p:cNvSpPr/>
              <p:nvPr/>
            </p:nvSpPr>
            <p:spPr bwMode="auto">
              <a:xfrm>
                <a:off x="4824413" y="2932113"/>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115"/>
              <p:cNvSpPr/>
              <p:nvPr/>
            </p:nvSpPr>
            <p:spPr bwMode="auto">
              <a:xfrm>
                <a:off x="50244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116"/>
              <p:cNvSpPr/>
              <p:nvPr/>
            </p:nvSpPr>
            <p:spPr bwMode="auto">
              <a:xfrm>
                <a:off x="52292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Freeform 117"/>
              <p:cNvSpPr/>
              <p:nvPr/>
            </p:nvSpPr>
            <p:spPr bwMode="auto">
              <a:xfrm>
                <a:off x="54324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Freeform 118"/>
              <p:cNvSpPr/>
              <p:nvPr/>
            </p:nvSpPr>
            <p:spPr bwMode="auto">
              <a:xfrm>
                <a:off x="56356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9" name="Freeform 119"/>
              <p:cNvSpPr/>
              <p:nvPr/>
            </p:nvSpPr>
            <p:spPr bwMode="auto">
              <a:xfrm>
                <a:off x="58388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Freeform 120"/>
              <p:cNvSpPr/>
              <p:nvPr/>
            </p:nvSpPr>
            <p:spPr bwMode="auto">
              <a:xfrm>
                <a:off x="60420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Freeform 121"/>
              <p:cNvSpPr/>
              <p:nvPr/>
            </p:nvSpPr>
            <p:spPr bwMode="auto">
              <a:xfrm>
                <a:off x="6246813"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2" name="Freeform 122"/>
              <p:cNvSpPr/>
              <p:nvPr/>
            </p:nvSpPr>
            <p:spPr bwMode="auto">
              <a:xfrm>
                <a:off x="6492876"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8" y="44"/>
                      <a:pt x="0" y="37"/>
                      <a:pt x="0" y="28"/>
                    </a:cubicBezTo>
                    <a:cubicBezTo>
                      <a:pt x="0" y="16"/>
                      <a:pt x="0" y="16"/>
                      <a:pt x="0" y="16"/>
                    </a:cubicBezTo>
                    <a:cubicBezTo>
                      <a:pt x="0" y="7"/>
                      <a:pt x="8"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123"/>
              <p:cNvSpPr/>
              <p:nvPr/>
            </p:nvSpPr>
            <p:spPr bwMode="auto">
              <a:xfrm>
                <a:off x="6699251" y="3246438"/>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Freeform 124"/>
              <p:cNvSpPr/>
              <p:nvPr/>
            </p:nvSpPr>
            <p:spPr bwMode="auto">
              <a:xfrm>
                <a:off x="6699251" y="3127375"/>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Freeform 125"/>
              <p:cNvSpPr/>
              <p:nvPr/>
            </p:nvSpPr>
            <p:spPr bwMode="auto">
              <a:xfrm>
                <a:off x="6902451"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7" y="44"/>
                      <a:pt x="0" y="37"/>
                      <a:pt x="0" y="28"/>
                    </a:cubicBezTo>
                    <a:cubicBezTo>
                      <a:pt x="0" y="16"/>
                      <a:pt x="0" y="16"/>
                      <a:pt x="0" y="16"/>
                    </a:cubicBezTo>
                    <a:cubicBezTo>
                      <a:pt x="0" y="7"/>
                      <a:pt x="7"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Freeform 126"/>
              <p:cNvSpPr/>
              <p:nvPr/>
            </p:nvSpPr>
            <p:spPr bwMode="auto">
              <a:xfrm>
                <a:off x="47180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Freeform 127"/>
              <p:cNvSpPr/>
              <p:nvPr/>
            </p:nvSpPr>
            <p:spPr bwMode="auto">
              <a:xfrm>
                <a:off x="4922838"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128"/>
              <p:cNvSpPr/>
              <p:nvPr/>
            </p:nvSpPr>
            <p:spPr bwMode="auto">
              <a:xfrm>
                <a:off x="512921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Freeform 129"/>
              <p:cNvSpPr/>
              <p:nvPr/>
            </p:nvSpPr>
            <p:spPr bwMode="auto">
              <a:xfrm>
                <a:off x="5332413"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130"/>
              <p:cNvSpPr/>
              <p:nvPr/>
            </p:nvSpPr>
            <p:spPr bwMode="auto">
              <a:xfrm>
                <a:off x="553878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131"/>
              <p:cNvSpPr/>
              <p:nvPr/>
            </p:nvSpPr>
            <p:spPr bwMode="auto">
              <a:xfrm>
                <a:off x="5735638" y="2720975"/>
                <a:ext cx="168275"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6" y="75"/>
                      <a:pt x="0" y="69"/>
                      <a:pt x="0" y="63"/>
                    </a:cubicBezTo>
                    <a:cubicBezTo>
                      <a:pt x="0" y="12"/>
                      <a:pt x="0" y="12"/>
                      <a:pt x="0" y="12"/>
                    </a:cubicBezTo>
                    <a:cubicBezTo>
                      <a:pt x="0" y="5"/>
                      <a:pt x="6"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Freeform 132"/>
              <p:cNvSpPr/>
              <p:nvPr/>
            </p:nvSpPr>
            <p:spPr bwMode="auto">
              <a:xfrm>
                <a:off x="59388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Freeform 133"/>
              <p:cNvSpPr/>
              <p:nvPr/>
            </p:nvSpPr>
            <p:spPr bwMode="auto">
              <a:xfrm>
                <a:off x="61420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134"/>
              <p:cNvSpPr/>
              <p:nvPr/>
            </p:nvSpPr>
            <p:spPr bwMode="auto">
              <a:xfrm>
                <a:off x="63436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135"/>
              <p:cNvSpPr/>
              <p:nvPr/>
            </p:nvSpPr>
            <p:spPr bwMode="auto">
              <a:xfrm>
                <a:off x="6546851"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4" y="0"/>
                      <a:pt x="70" y="5"/>
                      <a:pt x="70" y="12"/>
                    </a:cubicBezTo>
                    <a:cubicBezTo>
                      <a:pt x="70" y="63"/>
                      <a:pt x="70" y="63"/>
                      <a:pt x="70" y="63"/>
                    </a:cubicBezTo>
                    <a:cubicBezTo>
                      <a:pt x="70" y="69"/>
                      <a:pt x="64"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136"/>
              <p:cNvSpPr/>
              <p:nvPr/>
            </p:nvSpPr>
            <p:spPr bwMode="auto">
              <a:xfrm>
                <a:off x="64468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137"/>
              <p:cNvSpPr/>
              <p:nvPr/>
            </p:nvSpPr>
            <p:spPr bwMode="auto">
              <a:xfrm>
                <a:off x="6754813" y="2720975"/>
                <a:ext cx="322263" cy="182563"/>
              </a:xfrm>
              <a:custGeom>
                <a:gdLst>
                  <a:gd name="T0" fmla="*/ 116 w 133"/>
                  <a:gd name="T1" fmla="*/ 75 h 75"/>
                  <a:gd name="T2" fmla="*/ 17 w 133"/>
                  <a:gd name="T3" fmla="*/ 75 h 75"/>
                  <a:gd name="T4" fmla="*/ 0 w 133"/>
                  <a:gd name="T5" fmla="*/ 58 h 75"/>
                  <a:gd name="T6" fmla="*/ 0 w 133"/>
                  <a:gd name="T7" fmla="*/ 17 h 75"/>
                  <a:gd name="T8" fmla="*/ 17 w 133"/>
                  <a:gd name="T9" fmla="*/ 0 h 75"/>
                  <a:gd name="T10" fmla="*/ 116 w 133"/>
                  <a:gd name="T11" fmla="*/ 0 h 75"/>
                  <a:gd name="T12" fmla="*/ 133 w 133"/>
                  <a:gd name="T13" fmla="*/ 17 h 75"/>
                  <a:gd name="T14" fmla="*/ 133 w 133"/>
                  <a:gd name="T15" fmla="*/ 58 h 75"/>
                  <a:gd name="T16" fmla="*/ 116 w 133"/>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3" h="75">
                    <a:moveTo>
                      <a:pt x="116" y="75"/>
                    </a:moveTo>
                    <a:cubicBezTo>
                      <a:pt x="17" y="75"/>
                      <a:pt x="17" y="75"/>
                      <a:pt x="17" y="75"/>
                    </a:cubicBezTo>
                    <a:cubicBezTo>
                      <a:pt x="8" y="75"/>
                      <a:pt x="0" y="67"/>
                      <a:pt x="0" y="58"/>
                    </a:cubicBezTo>
                    <a:cubicBezTo>
                      <a:pt x="0" y="17"/>
                      <a:pt x="0" y="17"/>
                      <a:pt x="0" y="17"/>
                    </a:cubicBezTo>
                    <a:cubicBezTo>
                      <a:pt x="0" y="7"/>
                      <a:pt x="8" y="0"/>
                      <a:pt x="17" y="0"/>
                    </a:cubicBezTo>
                    <a:cubicBezTo>
                      <a:pt x="116" y="0"/>
                      <a:pt x="116" y="0"/>
                      <a:pt x="116" y="0"/>
                    </a:cubicBezTo>
                    <a:cubicBezTo>
                      <a:pt x="125" y="0"/>
                      <a:pt x="133" y="7"/>
                      <a:pt x="133" y="17"/>
                    </a:cubicBezTo>
                    <a:cubicBezTo>
                      <a:pt x="133" y="58"/>
                      <a:pt x="133" y="58"/>
                      <a:pt x="133" y="58"/>
                    </a:cubicBezTo>
                    <a:cubicBezTo>
                      <a:pt x="133" y="67"/>
                      <a:pt x="125" y="75"/>
                      <a:pt x="116"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138"/>
              <p:cNvSpPr/>
              <p:nvPr/>
            </p:nvSpPr>
            <p:spPr bwMode="auto">
              <a:xfrm>
                <a:off x="6648451" y="2932113"/>
                <a:ext cx="428625" cy="184150"/>
              </a:xfrm>
              <a:custGeom>
                <a:gdLst>
                  <a:gd name="T0" fmla="*/ 157 w 177"/>
                  <a:gd name="T1" fmla="*/ 76 h 76"/>
                  <a:gd name="T2" fmla="*/ 20 w 177"/>
                  <a:gd name="T3" fmla="*/ 76 h 76"/>
                  <a:gd name="T4" fmla="*/ 0 w 177"/>
                  <a:gd name="T5" fmla="*/ 56 h 76"/>
                  <a:gd name="T6" fmla="*/ 0 w 177"/>
                  <a:gd name="T7" fmla="*/ 20 h 76"/>
                  <a:gd name="T8" fmla="*/ 20 w 177"/>
                  <a:gd name="T9" fmla="*/ 0 h 76"/>
                  <a:gd name="T10" fmla="*/ 157 w 177"/>
                  <a:gd name="T11" fmla="*/ 0 h 76"/>
                  <a:gd name="T12" fmla="*/ 177 w 177"/>
                  <a:gd name="T13" fmla="*/ 20 h 76"/>
                  <a:gd name="T14" fmla="*/ 177 w 177"/>
                  <a:gd name="T15" fmla="*/ 56 h 76"/>
                  <a:gd name="T16" fmla="*/ 157 w 177"/>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 h="76">
                    <a:moveTo>
                      <a:pt x="157" y="76"/>
                    </a:moveTo>
                    <a:cubicBezTo>
                      <a:pt x="20" y="76"/>
                      <a:pt x="20" y="76"/>
                      <a:pt x="20" y="76"/>
                    </a:cubicBezTo>
                    <a:cubicBezTo>
                      <a:pt x="9" y="76"/>
                      <a:pt x="0" y="67"/>
                      <a:pt x="0" y="56"/>
                    </a:cubicBezTo>
                    <a:cubicBezTo>
                      <a:pt x="0" y="20"/>
                      <a:pt x="0" y="20"/>
                      <a:pt x="0" y="20"/>
                    </a:cubicBezTo>
                    <a:cubicBezTo>
                      <a:pt x="0" y="9"/>
                      <a:pt x="9" y="0"/>
                      <a:pt x="20" y="0"/>
                    </a:cubicBezTo>
                    <a:cubicBezTo>
                      <a:pt x="157" y="0"/>
                      <a:pt x="157" y="0"/>
                      <a:pt x="157" y="0"/>
                    </a:cubicBezTo>
                    <a:cubicBezTo>
                      <a:pt x="168" y="0"/>
                      <a:pt x="177" y="9"/>
                      <a:pt x="177" y="20"/>
                    </a:cubicBezTo>
                    <a:cubicBezTo>
                      <a:pt x="177" y="56"/>
                      <a:pt x="177" y="56"/>
                      <a:pt x="177" y="56"/>
                    </a:cubicBezTo>
                    <a:cubicBezTo>
                      <a:pt x="177" y="67"/>
                      <a:pt x="168" y="76"/>
                      <a:pt x="1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9" name="Freeform 139"/>
              <p:cNvSpPr/>
              <p:nvPr/>
            </p:nvSpPr>
            <p:spPr bwMode="auto">
              <a:xfrm>
                <a:off x="4157663" y="2720975"/>
                <a:ext cx="325438" cy="182563"/>
              </a:xfrm>
              <a:custGeom>
                <a:gdLst>
                  <a:gd name="T0" fmla="*/ 117 w 134"/>
                  <a:gd name="T1" fmla="*/ 75 h 75"/>
                  <a:gd name="T2" fmla="*/ 17 w 134"/>
                  <a:gd name="T3" fmla="*/ 75 h 75"/>
                  <a:gd name="T4" fmla="*/ 0 w 134"/>
                  <a:gd name="T5" fmla="*/ 58 h 75"/>
                  <a:gd name="T6" fmla="*/ 0 w 134"/>
                  <a:gd name="T7" fmla="*/ 17 h 75"/>
                  <a:gd name="T8" fmla="*/ 17 w 134"/>
                  <a:gd name="T9" fmla="*/ 0 h 75"/>
                  <a:gd name="T10" fmla="*/ 117 w 134"/>
                  <a:gd name="T11" fmla="*/ 0 h 75"/>
                  <a:gd name="T12" fmla="*/ 134 w 134"/>
                  <a:gd name="T13" fmla="*/ 17 h 75"/>
                  <a:gd name="T14" fmla="*/ 134 w 134"/>
                  <a:gd name="T15" fmla="*/ 58 h 75"/>
                  <a:gd name="T16" fmla="*/ 117 w 134"/>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75">
                    <a:moveTo>
                      <a:pt x="117" y="75"/>
                    </a:moveTo>
                    <a:cubicBezTo>
                      <a:pt x="17" y="75"/>
                      <a:pt x="17" y="75"/>
                      <a:pt x="17" y="75"/>
                    </a:cubicBezTo>
                    <a:cubicBezTo>
                      <a:pt x="8" y="75"/>
                      <a:pt x="0" y="67"/>
                      <a:pt x="0" y="58"/>
                    </a:cubicBezTo>
                    <a:cubicBezTo>
                      <a:pt x="0" y="17"/>
                      <a:pt x="0" y="17"/>
                      <a:pt x="0" y="17"/>
                    </a:cubicBezTo>
                    <a:cubicBezTo>
                      <a:pt x="0" y="7"/>
                      <a:pt x="8" y="0"/>
                      <a:pt x="17" y="0"/>
                    </a:cubicBezTo>
                    <a:cubicBezTo>
                      <a:pt x="117" y="0"/>
                      <a:pt x="117" y="0"/>
                      <a:pt x="117" y="0"/>
                    </a:cubicBezTo>
                    <a:cubicBezTo>
                      <a:pt x="126" y="0"/>
                      <a:pt x="134" y="7"/>
                      <a:pt x="134" y="17"/>
                    </a:cubicBezTo>
                    <a:cubicBezTo>
                      <a:pt x="134" y="58"/>
                      <a:pt x="134" y="58"/>
                      <a:pt x="134" y="58"/>
                    </a:cubicBezTo>
                    <a:cubicBezTo>
                      <a:pt x="134" y="67"/>
                      <a:pt x="126" y="75"/>
                      <a:pt x="117"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Freeform 140"/>
              <p:cNvSpPr/>
              <p:nvPr/>
            </p:nvSpPr>
            <p:spPr bwMode="auto">
              <a:xfrm>
                <a:off x="4156076" y="2932113"/>
                <a:ext cx="433388" cy="184150"/>
              </a:xfrm>
              <a:custGeom>
                <a:gdLst>
                  <a:gd name="T0" fmla="*/ 159 w 179"/>
                  <a:gd name="T1" fmla="*/ 76 h 76"/>
                  <a:gd name="T2" fmla="*/ 20 w 179"/>
                  <a:gd name="T3" fmla="*/ 76 h 76"/>
                  <a:gd name="T4" fmla="*/ 0 w 179"/>
                  <a:gd name="T5" fmla="*/ 56 h 76"/>
                  <a:gd name="T6" fmla="*/ 0 w 179"/>
                  <a:gd name="T7" fmla="*/ 20 h 76"/>
                  <a:gd name="T8" fmla="*/ 20 w 179"/>
                  <a:gd name="T9" fmla="*/ 0 h 76"/>
                  <a:gd name="T10" fmla="*/ 159 w 179"/>
                  <a:gd name="T11" fmla="*/ 0 h 76"/>
                  <a:gd name="T12" fmla="*/ 179 w 179"/>
                  <a:gd name="T13" fmla="*/ 20 h 76"/>
                  <a:gd name="T14" fmla="*/ 179 w 179"/>
                  <a:gd name="T15" fmla="*/ 56 h 76"/>
                  <a:gd name="T16" fmla="*/ 159 w 179"/>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9" h="76">
                    <a:moveTo>
                      <a:pt x="159" y="76"/>
                    </a:moveTo>
                    <a:cubicBezTo>
                      <a:pt x="20" y="76"/>
                      <a:pt x="20" y="76"/>
                      <a:pt x="20" y="76"/>
                    </a:cubicBezTo>
                    <a:cubicBezTo>
                      <a:pt x="9" y="76"/>
                      <a:pt x="0" y="67"/>
                      <a:pt x="0" y="56"/>
                    </a:cubicBezTo>
                    <a:cubicBezTo>
                      <a:pt x="0" y="20"/>
                      <a:pt x="0" y="20"/>
                      <a:pt x="0" y="20"/>
                    </a:cubicBezTo>
                    <a:cubicBezTo>
                      <a:pt x="0" y="9"/>
                      <a:pt x="9" y="0"/>
                      <a:pt x="20" y="0"/>
                    </a:cubicBezTo>
                    <a:cubicBezTo>
                      <a:pt x="159" y="0"/>
                      <a:pt x="159" y="0"/>
                      <a:pt x="159" y="0"/>
                    </a:cubicBezTo>
                    <a:cubicBezTo>
                      <a:pt x="170" y="0"/>
                      <a:pt x="179" y="9"/>
                      <a:pt x="179" y="20"/>
                    </a:cubicBezTo>
                    <a:cubicBezTo>
                      <a:pt x="179" y="56"/>
                      <a:pt x="179" y="56"/>
                      <a:pt x="179" y="56"/>
                    </a:cubicBezTo>
                    <a:cubicBezTo>
                      <a:pt x="179" y="67"/>
                      <a:pt x="170" y="76"/>
                      <a:pt x="159"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Freeform 141"/>
              <p:cNvSpPr/>
              <p:nvPr/>
            </p:nvSpPr>
            <p:spPr bwMode="auto">
              <a:xfrm>
                <a:off x="46720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Freeform 142"/>
              <p:cNvSpPr/>
              <p:nvPr/>
            </p:nvSpPr>
            <p:spPr bwMode="auto">
              <a:xfrm>
                <a:off x="4875213"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143"/>
              <p:cNvSpPr/>
              <p:nvPr/>
            </p:nvSpPr>
            <p:spPr bwMode="auto">
              <a:xfrm>
                <a:off x="50784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Freeform 144"/>
              <p:cNvSpPr/>
              <p:nvPr/>
            </p:nvSpPr>
            <p:spPr bwMode="auto">
              <a:xfrm>
                <a:off x="5284788"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Freeform 145"/>
              <p:cNvSpPr/>
              <p:nvPr/>
            </p:nvSpPr>
            <p:spPr bwMode="auto">
              <a:xfrm>
                <a:off x="5484813"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Freeform 146"/>
              <p:cNvSpPr/>
              <p:nvPr/>
            </p:nvSpPr>
            <p:spPr bwMode="auto">
              <a:xfrm>
                <a:off x="5684838"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Freeform 147"/>
              <p:cNvSpPr/>
              <p:nvPr/>
            </p:nvSpPr>
            <p:spPr bwMode="auto">
              <a:xfrm>
                <a:off x="58896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Freeform 148"/>
              <p:cNvSpPr/>
              <p:nvPr/>
            </p:nvSpPr>
            <p:spPr bwMode="auto">
              <a:xfrm>
                <a:off x="60928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Freeform 149"/>
              <p:cNvSpPr/>
              <p:nvPr/>
            </p:nvSpPr>
            <p:spPr bwMode="auto">
              <a:xfrm>
                <a:off x="62944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Freeform 150"/>
              <p:cNvSpPr/>
              <p:nvPr/>
            </p:nvSpPr>
            <p:spPr bwMode="auto">
              <a:xfrm>
                <a:off x="6502401"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Freeform 151"/>
              <p:cNvSpPr/>
              <p:nvPr/>
            </p:nvSpPr>
            <p:spPr bwMode="auto">
              <a:xfrm>
                <a:off x="67008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Freeform 152"/>
              <p:cNvSpPr/>
              <p:nvPr/>
            </p:nvSpPr>
            <p:spPr bwMode="auto">
              <a:xfrm>
                <a:off x="6907213"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Freeform 153"/>
              <p:cNvSpPr/>
              <p:nvPr/>
            </p:nvSpPr>
            <p:spPr bwMode="auto">
              <a:xfrm>
                <a:off x="4365626" y="2295525"/>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154"/>
              <p:cNvSpPr/>
              <p:nvPr/>
            </p:nvSpPr>
            <p:spPr bwMode="auto">
              <a:xfrm>
                <a:off x="4565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Freeform 155"/>
              <p:cNvSpPr/>
              <p:nvPr/>
            </p:nvSpPr>
            <p:spPr bwMode="auto">
              <a:xfrm>
                <a:off x="4770438"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Freeform 156"/>
              <p:cNvSpPr/>
              <p:nvPr/>
            </p:nvSpPr>
            <p:spPr bwMode="auto">
              <a:xfrm>
                <a:off x="49720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157"/>
              <p:cNvSpPr/>
              <p:nvPr/>
            </p:nvSpPr>
            <p:spPr bwMode="auto">
              <a:xfrm>
                <a:off x="5180013"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Freeform 158"/>
              <p:cNvSpPr/>
              <p:nvPr/>
            </p:nvSpPr>
            <p:spPr bwMode="auto">
              <a:xfrm>
                <a:off x="5378451"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Freeform 159"/>
              <p:cNvSpPr/>
              <p:nvPr/>
            </p:nvSpPr>
            <p:spPr bwMode="auto">
              <a:xfrm>
                <a:off x="5584826"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Freeform 160"/>
              <p:cNvSpPr/>
              <p:nvPr/>
            </p:nvSpPr>
            <p:spPr bwMode="auto">
              <a:xfrm>
                <a:off x="5786438"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Freeform 161"/>
              <p:cNvSpPr/>
              <p:nvPr/>
            </p:nvSpPr>
            <p:spPr bwMode="auto">
              <a:xfrm>
                <a:off x="5991226"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Freeform 162"/>
              <p:cNvSpPr/>
              <p:nvPr/>
            </p:nvSpPr>
            <p:spPr bwMode="auto">
              <a:xfrm>
                <a:off x="619760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Freeform 163"/>
              <p:cNvSpPr/>
              <p:nvPr/>
            </p:nvSpPr>
            <p:spPr bwMode="auto">
              <a:xfrm>
                <a:off x="6400801"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Freeform 164"/>
              <p:cNvSpPr/>
              <p:nvPr/>
            </p:nvSpPr>
            <p:spPr bwMode="auto">
              <a:xfrm>
                <a:off x="6597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Freeform 165"/>
              <p:cNvSpPr/>
              <p:nvPr/>
            </p:nvSpPr>
            <p:spPr bwMode="auto">
              <a:xfrm>
                <a:off x="6800851" y="2295525"/>
                <a:ext cx="273050" cy="184150"/>
              </a:xfrm>
              <a:custGeom>
                <a:gdLst>
                  <a:gd name="T0" fmla="*/ 86 w 113"/>
                  <a:gd name="T1" fmla="*/ 76 h 76"/>
                  <a:gd name="T2" fmla="*/ 27 w 113"/>
                  <a:gd name="T3" fmla="*/ 76 h 76"/>
                  <a:gd name="T4" fmla="*/ 0 w 113"/>
                  <a:gd name="T5" fmla="*/ 49 h 76"/>
                  <a:gd name="T6" fmla="*/ 0 w 113"/>
                  <a:gd name="T7" fmla="*/ 28 h 76"/>
                  <a:gd name="T8" fmla="*/ 27 w 113"/>
                  <a:gd name="T9" fmla="*/ 0 h 76"/>
                  <a:gd name="T10" fmla="*/ 86 w 113"/>
                  <a:gd name="T11" fmla="*/ 0 h 76"/>
                  <a:gd name="T12" fmla="*/ 113 w 113"/>
                  <a:gd name="T13" fmla="*/ 28 h 76"/>
                  <a:gd name="T14" fmla="*/ 113 w 113"/>
                  <a:gd name="T15" fmla="*/ 49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4"/>
                      <a:pt x="0" y="49"/>
                    </a:cubicBezTo>
                    <a:cubicBezTo>
                      <a:pt x="0" y="28"/>
                      <a:pt x="0" y="28"/>
                      <a:pt x="0" y="28"/>
                    </a:cubicBezTo>
                    <a:cubicBezTo>
                      <a:pt x="0" y="13"/>
                      <a:pt x="12" y="0"/>
                      <a:pt x="27" y="0"/>
                    </a:cubicBezTo>
                    <a:cubicBezTo>
                      <a:pt x="86" y="0"/>
                      <a:pt x="86" y="0"/>
                      <a:pt x="86" y="0"/>
                    </a:cubicBezTo>
                    <a:cubicBezTo>
                      <a:pt x="101" y="0"/>
                      <a:pt x="113" y="13"/>
                      <a:pt x="113" y="28"/>
                    </a:cubicBezTo>
                    <a:cubicBezTo>
                      <a:pt x="113" y="49"/>
                      <a:pt x="113" y="49"/>
                      <a:pt x="113" y="49"/>
                    </a:cubicBezTo>
                    <a:cubicBezTo>
                      <a:pt x="113" y="64"/>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Freeform 166"/>
              <p:cNvSpPr/>
              <p:nvPr/>
            </p:nvSpPr>
            <p:spPr bwMode="auto">
              <a:xfrm>
                <a:off x="4157663" y="2508250"/>
                <a:ext cx="274638" cy="184150"/>
              </a:xfrm>
              <a:custGeom>
                <a:gdLst>
                  <a:gd name="T0" fmla="*/ 86 w 113"/>
                  <a:gd name="T1" fmla="*/ 76 h 76"/>
                  <a:gd name="T2" fmla="*/ 27 w 113"/>
                  <a:gd name="T3" fmla="*/ 76 h 76"/>
                  <a:gd name="T4" fmla="*/ 0 w 113"/>
                  <a:gd name="T5" fmla="*/ 48 h 76"/>
                  <a:gd name="T6" fmla="*/ 0 w 113"/>
                  <a:gd name="T7" fmla="*/ 27 h 76"/>
                  <a:gd name="T8" fmla="*/ 27 w 113"/>
                  <a:gd name="T9" fmla="*/ 0 h 76"/>
                  <a:gd name="T10" fmla="*/ 86 w 113"/>
                  <a:gd name="T11" fmla="*/ 0 h 76"/>
                  <a:gd name="T12" fmla="*/ 113 w 113"/>
                  <a:gd name="T13" fmla="*/ 27 h 76"/>
                  <a:gd name="T14" fmla="*/ 113 w 113"/>
                  <a:gd name="T15" fmla="*/ 48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3"/>
                      <a:pt x="0" y="48"/>
                    </a:cubicBezTo>
                    <a:cubicBezTo>
                      <a:pt x="0" y="27"/>
                      <a:pt x="0" y="27"/>
                      <a:pt x="0" y="27"/>
                    </a:cubicBezTo>
                    <a:cubicBezTo>
                      <a:pt x="0" y="12"/>
                      <a:pt x="12" y="0"/>
                      <a:pt x="27" y="0"/>
                    </a:cubicBezTo>
                    <a:cubicBezTo>
                      <a:pt x="86" y="0"/>
                      <a:pt x="86" y="0"/>
                      <a:pt x="86" y="0"/>
                    </a:cubicBezTo>
                    <a:cubicBezTo>
                      <a:pt x="101" y="0"/>
                      <a:pt x="113" y="12"/>
                      <a:pt x="113" y="27"/>
                    </a:cubicBezTo>
                    <a:cubicBezTo>
                      <a:pt x="113" y="48"/>
                      <a:pt x="113" y="48"/>
                      <a:pt x="113" y="48"/>
                    </a:cubicBezTo>
                    <a:cubicBezTo>
                      <a:pt x="113" y="63"/>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Freeform 167"/>
              <p:cNvSpPr/>
              <p:nvPr/>
            </p:nvSpPr>
            <p:spPr bwMode="auto">
              <a:xfrm>
                <a:off x="4243388" y="1903413"/>
                <a:ext cx="2744788" cy="77788"/>
              </a:xfrm>
              <a:custGeom>
                <a:gdLst>
                  <a:gd name="T0" fmla="*/ 1121 w 1133"/>
                  <a:gd name="T1" fmla="*/ 32 h 32"/>
                  <a:gd name="T2" fmla="*/ 11 w 1133"/>
                  <a:gd name="T3" fmla="*/ 32 h 32"/>
                  <a:gd name="T4" fmla="*/ 0 w 1133"/>
                  <a:gd name="T5" fmla="*/ 20 h 32"/>
                  <a:gd name="T6" fmla="*/ 0 w 1133"/>
                  <a:gd name="T7" fmla="*/ 11 h 32"/>
                  <a:gd name="T8" fmla="*/ 11 w 1133"/>
                  <a:gd name="T9" fmla="*/ 0 h 32"/>
                  <a:gd name="T10" fmla="*/ 1121 w 1133"/>
                  <a:gd name="T11" fmla="*/ 0 h 32"/>
                  <a:gd name="T12" fmla="*/ 1133 w 1133"/>
                  <a:gd name="T13" fmla="*/ 11 h 32"/>
                  <a:gd name="T14" fmla="*/ 1133 w 1133"/>
                  <a:gd name="T15" fmla="*/ 20 h 32"/>
                  <a:gd name="T16" fmla="*/ 1121 w 1133"/>
                  <a:gd name="T17" fmla="*/ 32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3" h="32">
                    <a:moveTo>
                      <a:pt x="1121" y="32"/>
                    </a:moveTo>
                    <a:cubicBezTo>
                      <a:pt x="11" y="32"/>
                      <a:pt x="11" y="32"/>
                      <a:pt x="11" y="32"/>
                    </a:cubicBezTo>
                    <a:cubicBezTo>
                      <a:pt x="5" y="32"/>
                      <a:pt x="0" y="27"/>
                      <a:pt x="0" y="20"/>
                    </a:cubicBezTo>
                    <a:cubicBezTo>
                      <a:pt x="0" y="11"/>
                      <a:pt x="0" y="11"/>
                      <a:pt x="0" y="11"/>
                    </a:cubicBezTo>
                    <a:cubicBezTo>
                      <a:pt x="0" y="5"/>
                      <a:pt x="5" y="0"/>
                      <a:pt x="11" y="0"/>
                    </a:cubicBezTo>
                    <a:cubicBezTo>
                      <a:pt x="1121" y="0"/>
                      <a:pt x="1121" y="0"/>
                      <a:pt x="1121" y="0"/>
                    </a:cubicBezTo>
                    <a:cubicBezTo>
                      <a:pt x="1127" y="0"/>
                      <a:pt x="1133" y="5"/>
                      <a:pt x="1133" y="11"/>
                    </a:cubicBezTo>
                    <a:cubicBezTo>
                      <a:pt x="1133" y="20"/>
                      <a:pt x="1133" y="20"/>
                      <a:pt x="1133" y="20"/>
                    </a:cubicBezTo>
                    <a:cubicBezTo>
                      <a:pt x="1133" y="27"/>
                      <a:pt x="1127" y="32"/>
                      <a:pt x="1121" y="32"/>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Freeform 168"/>
              <p:cNvSpPr/>
              <p:nvPr/>
            </p:nvSpPr>
            <p:spPr bwMode="auto">
              <a:xfrm>
                <a:off x="3379788" y="392113"/>
                <a:ext cx="4462463" cy="1511300"/>
              </a:xfrm>
              <a:custGeom>
                <a:gdLst>
                  <a:gd name="T0" fmla="*/ 1600 w 1842"/>
                  <a:gd name="T1" fmla="*/ 625 h 625"/>
                  <a:gd name="T2" fmla="*/ 244 w 1842"/>
                  <a:gd name="T3" fmla="*/ 625 h 625"/>
                  <a:gd name="T4" fmla="*/ 216 w 1842"/>
                  <a:gd name="T5" fmla="*/ 605 h 625"/>
                  <a:gd name="T6" fmla="*/ 3 w 1842"/>
                  <a:gd name="T7" fmla="*/ 12 h 625"/>
                  <a:gd name="T8" fmla="*/ 10 w 1842"/>
                  <a:gd name="T9" fmla="*/ 0 h 625"/>
                  <a:gd name="T10" fmla="*/ 1831 w 1842"/>
                  <a:gd name="T11" fmla="*/ 0 h 625"/>
                  <a:gd name="T12" fmla="*/ 1840 w 1842"/>
                  <a:gd name="T13" fmla="*/ 14 h 625"/>
                  <a:gd name="T14" fmla="*/ 1630 w 1842"/>
                  <a:gd name="T15" fmla="*/ 603 h 625"/>
                  <a:gd name="T16" fmla="*/ 1600 w 1842"/>
                  <a:gd name="T17" fmla="*/ 625 h 6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2" h="625">
                    <a:moveTo>
                      <a:pt x="1600" y="625"/>
                    </a:moveTo>
                    <a:cubicBezTo>
                      <a:pt x="244" y="625"/>
                      <a:pt x="244" y="625"/>
                      <a:pt x="244" y="625"/>
                    </a:cubicBezTo>
                    <a:cubicBezTo>
                      <a:pt x="232" y="625"/>
                      <a:pt x="220" y="616"/>
                      <a:pt x="216" y="605"/>
                    </a:cubicBezTo>
                    <a:cubicBezTo>
                      <a:pt x="3" y="12"/>
                      <a:pt x="3" y="12"/>
                      <a:pt x="3" y="12"/>
                    </a:cubicBezTo>
                    <a:cubicBezTo>
                      <a:pt x="0" y="6"/>
                      <a:pt x="4" y="0"/>
                      <a:pt x="10" y="0"/>
                    </a:cubicBezTo>
                    <a:cubicBezTo>
                      <a:pt x="1831" y="0"/>
                      <a:pt x="1831" y="0"/>
                      <a:pt x="1831" y="0"/>
                    </a:cubicBezTo>
                    <a:cubicBezTo>
                      <a:pt x="1838" y="0"/>
                      <a:pt x="1842" y="7"/>
                      <a:pt x="1840" y="14"/>
                    </a:cubicBezTo>
                    <a:cubicBezTo>
                      <a:pt x="1630" y="603"/>
                      <a:pt x="1630" y="603"/>
                      <a:pt x="1630" y="603"/>
                    </a:cubicBezTo>
                    <a:cubicBezTo>
                      <a:pt x="1626" y="616"/>
                      <a:pt x="1613" y="625"/>
                      <a:pt x="1600" y="625"/>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Freeform 169"/>
              <p:cNvSpPr/>
              <p:nvPr/>
            </p:nvSpPr>
            <p:spPr bwMode="auto">
              <a:xfrm>
                <a:off x="3382963" y="307975"/>
                <a:ext cx="4462463" cy="84138"/>
              </a:xfrm>
              <a:custGeom>
                <a:gdLst>
                  <a:gd name="T0" fmla="*/ 1842 w 1842"/>
                  <a:gd name="T1" fmla="*/ 34 h 35"/>
                  <a:gd name="T2" fmla="*/ 0 w 1842"/>
                  <a:gd name="T3" fmla="*/ 35 h 35"/>
                  <a:gd name="T4" fmla="*/ 16 w 1842"/>
                  <a:gd name="T5" fmla="*/ 16 h 35"/>
                  <a:gd name="T6" fmla="*/ 38 w 1842"/>
                  <a:gd name="T7" fmla="*/ 0 h 35"/>
                  <a:gd name="T8" fmla="*/ 1799 w 1842"/>
                  <a:gd name="T9" fmla="*/ 0 h 35"/>
                  <a:gd name="T10" fmla="*/ 1822 w 1842"/>
                  <a:gd name="T11" fmla="*/ 16 h 35"/>
                  <a:gd name="T12" fmla="*/ 1842 w 1842"/>
                  <a:gd name="T13" fmla="*/ 34 h 35"/>
                </a:gdLst>
                <a:cxnLst>
                  <a:cxn ang="0">
                    <a:pos x="T0" y="T1"/>
                  </a:cxn>
                  <a:cxn ang="0">
                    <a:pos x="T2" y="T3"/>
                  </a:cxn>
                  <a:cxn ang="0">
                    <a:pos x="T4" y="T5"/>
                  </a:cxn>
                  <a:cxn ang="0">
                    <a:pos x="T6" y="T7"/>
                  </a:cxn>
                  <a:cxn ang="0">
                    <a:pos x="T8" y="T9"/>
                  </a:cxn>
                  <a:cxn ang="0">
                    <a:pos x="T10" y="T11"/>
                  </a:cxn>
                  <a:cxn ang="0">
                    <a:pos x="T12" y="T13"/>
                  </a:cxn>
                </a:cxnLst>
                <a:rect l="0" t="0" r="r" b="b"/>
                <a:pathLst>
                  <a:path w="1842" h="35">
                    <a:moveTo>
                      <a:pt x="1842" y="34"/>
                    </a:moveTo>
                    <a:cubicBezTo>
                      <a:pt x="0" y="35"/>
                      <a:pt x="0" y="35"/>
                      <a:pt x="0" y="35"/>
                    </a:cubicBezTo>
                    <a:cubicBezTo>
                      <a:pt x="0" y="35"/>
                      <a:pt x="10" y="22"/>
                      <a:pt x="16" y="16"/>
                    </a:cubicBezTo>
                    <a:cubicBezTo>
                      <a:pt x="22" y="9"/>
                      <a:pt x="38" y="0"/>
                      <a:pt x="38" y="0"/>
                    </a:cubicBezTo>
                    <a:cubicBezTo>
                      <a:pt x="1799" y="0"/>
                      <a:pt x="1799" y="0"/>
                      <a:pt x="1799" y="0"/>
                    </a:cubicBezTo>
                    <a:cubicBezTo>
                      <a:pt x="1799" y="0"/>
                      <a:pt x="1817" y="12"/>
                      <a:pt x="1822" y="16"/>
                    </a:cubicBezTo>
                    <a:cubicBezTo>
                      <a:pt x="1826" y="19"/>
                      <a:pt x="1842" y="34"/>
                      <a:pt x="1842" y="34"/>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Freeform 170"/>
              <p:cNvSpPr/>
              <p:nvPr/>
            </p:nvSpPr>
            <p:spPr bwMode="auto">
              <a:xfrm>
                <a:off x="3562351" y="476250"/>
                <a:ext cx="4113213" cy="1270000"/>
              </a:xfrm>
              <a:custGeom>
                <a:gdLst>
                  <a:gd name="T0" fmla="*/ 2324 w 2591"/>
                  <a:gd name="T1" fmla="*/ 800 h 800"/>
                  <a:gd name="T2" fmla="*/ 268 w 2591"/>
                  <a:gd name="T3" fmla="*/ 800 h 800"/>
                  <a:gd name="T4" fmla="*/ 0 w 2591"/>
                  <a:gd name="T5" fmla="*/ 0 h 800"/>
                  <a:gd name="T6" fmla="*/ 2591 w 2591"/>
                  <a:gd name="T7" fmla="*/ 0 h 800"/>
                  <a:gd name="T8" fmla="*/ 2324 w 2591"/>
                  <a:gd name="T9" fmla="*/ 800 h 800"/>
                </a:gdLst>
                <a:cxnLst>
                  <a:cxn ang="0">
                    <a:pos x="T0" y="T1"/>
                  </a:cxn>
                  <a:cxn ang="0">
                    <a:pos x="T2" y="T3"/>
                  </a:cxn>
                  <a:cxn ang="0">
                    <a:pos x="T4" y="T5"/>
                  </a:cxn>
                  <a:cxn ang="0">
                    <a:pos x="T6" y="T7"/>
                  </a:cxn>
                  <a:cxn ang="0">
                    <a:pos x="T8" y="T9"/>
                  </a:cxn>
                </a:cxnLst>
                <a:rect l="0" t="0" r="r" b="b"/>
                <a:pathLst>
                  <a:path w="2591" h="800">
                    <a:moveTo>
                      <a:pt x="2324" y="800"/>
                    </a:moveTo>
                    <a:lnTo>
                      <a:pt x="268" y="800"/>
                    </a:lnTo>
                    <a:lnTo>
                      <a:pt x="0" y="0"/>
                    </a:lnTo>
                    <a:lnTo>
                      <a:pt x="2591" y="0"/>
                    </a:lnTo>
                    <a:lnTo>
                      <a:pt x="2324" y="800"/>
                    </a:lnTo>
                    <a:close/>
                  </a:path>
                </a:pathLst>
              </a:custGeom>
              <a:solidFill>
                <a:srgbClr val="3F4D5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Freeform 171"/>
              <p:cNvSpPr/>
              <p:nvPr/>
            </p:nvSpPr>
            <p:spPr bwMode="auto">
              <a:xfrm>
                <a:off x="4243388" y="1952625"/>
                <a:ext cx="2744788" cy="28575"/>
              </a:xfrm>
              <a:custGeom>
                <a:gdLst>
                  <a:gd name="T0" fmla="*/ 1124 w 1133"/>
                  <a:gd name="T1" fmla="*/ 12 h 12"/>
                  <a:gd name="T2" fmla="*/ 8 w 1133"/>
                  <a:gd name="T3" fmla="*/ 12 h 12"/>
                  <a:gd name="T4" fmla="*/ 0 w 1133"/>
                  <a:gd name="T5" fmla="*/ 4 h 12"/>
                  <a:gd name="T6" fmla="*/ 0 w 1133"/>
                  <a:gd name="T7" fmla="*/ 0 h 12"/>
                  <a:gd name="T8" fmla="*/ 1133 w 1133"/>
                  <a:gd name="T9" fmla="*/ 0 h 12"/>
                  <a:gd name="T10" fmla="*/ 1133 w 1133"/>
                  <a:gd name="T11" fmla="*/ 3 h 12"/>
                  <a:gd name="T12" fmla="*/ 1124 w 1133"/>
                  <a:gd name="T13" fmla="*/ 12 h 12"/>
                </a:gdLst>
                <a:cxnLst>
                  <a:cxn ang="0">
                    <a:pos x="T0" y="T1"/>
                  </a:cxn>
                  <a:cxn ang="0">
                    <a:pos x="T2" y="T3"/>
                  </a:cxn>
                  <a:cxn ang="0">
                    <a:pos x="T4" y="T5"/>
                  </a:cxn>
                  <a:cxn ang="0">
                    <a:pos x="T6" y="T7"/>
                  </a:cxn>
                  <a:cxn ang="0">
                    <a:pos x="T8" y="T9"/>
                  </a:cxn>
                  <a:cxn ang="0">
                    <a:pos x="T10" y="T11"/>
                  </a:cxn>
                  <a:cxn ang="0">
                    <a:pos x="T12" y="T13"/>
                  </a:cxn>
                </a:cxnLst>
                <a:rect l="0" t="0" r="r" b="b"/>
                <a:pathLst>
                  <a:path w="1133" h="12">
                    <a:moveTo>
                      <a:pt x="1124" y="12"/>
                    </a:moveTo>
                    <a:cubicBezTo>
                      <a:pt x="8" y="12"/>
                      <a:pt x="8" y="12"/>
                      <a:pt x="8" y="12"/>
                    </a:cubicBezTo>
                    <a:cubicBezTo>
                      <a:pt x="3" y="12"/>
                      <a:pt x="0" y="8"/>
                      <a:pt x="0" y="4"/>
                    </a:cubicBezTo>
                    <a:cubicBezTo>
                      <a:pt x="0" y="0"/>
                      <a:pt x="0" y="0"/>
                      <a:pt x="0" y="0"/>
                    </a:cubicBezTo>
                    <a:cubicBezTo>
                      <a:pt x="1133" y="0"/>
                      <a:pt x="1133" y="0"/>
                      <a:pt x="1133" y="0"/>
                    </a:cubicBezTo>
                    <a:cubicBezTo>
                      <a:pt x="1133" y="3"/>
                      <a:pt x="1133" y="3"/>
                      <a:pt x="1133" y="3"/>
                    </a:cubicBezTo>
                    <a:cubicBezTo>
                      <a:pt x="1133" y="8"/>
                      <a:pt x="1129" y="12"/>
                      <a:pt x="1124" y="12"/>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Freeform 172"/>
              <p:cNvSpPr/>
              <p:nvPr/>
            </p:nvSpPr>
            <p:spPr bwMode="auto">
              <a:xfrm>
                <a:off x="3011488" y="4986338"/>
                <a:ext cx="5073650" cy="1870075"/>
              </a:xfrm>
              <a:custGeom>
                <a:gdLst>
                  <a:gd name="T0" fmla="*/ 2094 w 2094"/>
                  <a:gd name="T1" fmla="*/ 773 h 773"/>
                  <a:gd name="T2" fmla="*/ 0 w 2094"/>
                  <a:gd name="T3" fmla="*/ 773 h 773"/>
                  <a:gd name="T4" fmla="*/ 33 w 2094"/>
                  <a:gd name="T5" fmla="*/ 532 h 773"/>
                  <a:gd name="T6" fmla="*/ 150 w 2094"/>
                  <a:gd name="T7" fmla="*/ 219 h 773"/>
                  <a:gd name="T8" fmla="*/ 422 w 2094"/>
                  <a:gd name="T9" fmla="*/ 101 h 773"/>
                  <a:gd name="T10" fmla="*/ 1088 w 2094"/>
                  <a:gd name="T11" fmla="*/ 21 h 773"/>
                  <a:gd name="T12" fmla="*/ 1918 w 2094"/>
                  <a:gd name="T13" fmla="*/ 180 h 773"/>
                  <a:gd name="T14" fmla="*/ 2094 w 2094"/>
                  <a:gd name="T15" fmla="*/ 773 h 7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94" h="773">
                    <a:moveTo>
                      <a:pt x="2094" y="773"/>
                    </a:moveTo>
                    <a:cubicBezTo>
                      <a:pt x="0" y="773"/>
                      <a:pt x="0" y="773"/>
                      <a:pt x="0" y="773"/>
                    </a:cubicBezTo>
                    <a:cubicBezTo>
                      <a:pt x="33" y="532"/>
                      <a:pt x="33" y="532"/>
                      <a:pt x="33" y="532"/>
                    </a:cubicBezTo>
                    <a:cubicBezTo>
                      <a:pt x="150" y="219"/>
                      <a:pt x="150" y="219"/>
                      <a:pt x="150" y="219"/>
                    </a:cubicBezTo>
                    <a:cubicBezTo>
                      <a:pt x="153" y="219"/>
                      <a:pt x="248" y="156"/>
                      <a:pt x="422" y="101"/>
                    </a:cubicBezTo>
                    <a:cubicBezTo>
                      <a:pt x="580" y="50"/>
                      <a:pt x="806" y="6"/>
                      <a:pt x="1088" y="21"/>
                    </a:cubicBezTo>
                    <a:cubicBezTo>
                      <a:pt x="1088" y="21"/>
                      <a:pt x="1382" y="0"/>
                      <a:pt x="1918" y="180"/>
                    </a:cubicBezTo>
                    <a:lnTo>
                      <a:pt x="2094" y="773"/>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173"/>
              <p:cNvSpPr/>
              <p:nvPr/>
            </p:nvSpPr>
            <p:spPr bwMode="auto">
              <a:xfrm>
                <a:off x="6659563" y="3427413"/>
                <a:ext cx="890588" cy="1314450"/>
              </a:xfrm>
              <a:custGeom>
                <a:gdLst>
                  <a:gd name="T0" fmla="*/ 286 w 367"/>
                  <a:gd name="T1" fmla="*/ 0 h 543"/>
                  <a:gd name="T2" fmla="*/ 286 w 367"/>
                  <a:gd name="T3" fmla="*/ 157 h 543"/>
                  <a:gd name="T4" fmla="*/ 0 w 367"/>
                  <a:gd name="T5" fmla="*/ 452 h 543"/>
                  <a:gd name="T6" fmla="*/ 48 w 367"/>
                  <a:gd name="T7" fmla="*/ 502 h 543"/>
                  <a:gd name="T8" fmla="*/ 119 w 367"/>
                  <a:gd name="T9" fmla="*/ 524 h 543"/>
                  <a:gd name="T10" fmla="*/ 121 w 367"/>
                  <a:gd name="T11" fmla="*/ 523 h 543"/>
                  <a:gd name="T12" fmla="*/ 126 w 367"/>
                  <a:gd name="T13" fmla="*/ 543 h 543"/>
                  <a:gd name="T14" fmla="*/ 348 w 367"/>
                  <a:gd name="T15" fmla="*/ 477 h 543"/>
                  <a:gd name="T16" fmla="*/ 340 w 367"/>
                  <a:gd name="T17" fmla="*/ 452 h 543"/>
                  <a:gd name="T18" fmla="*/ 356 w 367"/>
                  <a:gd name="T19" fmla="*/ 423 h 543"/>
                  <a:gd name="T20" fmla="*/ 365 w 367"/>
                  <a:gd name="T21" fmla="*/ 383 h 543"/>
                  <a:gd name="T22" fmla="*/ 362 w 367"/>
                  <a:gd name="T23" fmla="*/ 328 h 543"/>
                  <a:gd name="T24" fmla="*/ 349 w 367"/>
                  <a:gd name="T25" fmla="*/ 259 h 543"/>
                  <a:gd name="T26" fmla="*/ 286 w 367"/>
                  <a:gd name="T27" fmla="*/ 0 h 5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7" h="543">
                    <a:moveTo>
                      <a:pt x="286" y="0"/>
                    </a:moveTo>
                    <a:cubicBezTo>
                      <a:pt x="286" y="157"/>
                      <a:pt x="286" y="157"/>
                      <a:pt x="286" y="157"/>
                    </a:cubicBezTo>
                    <a:cubicBezTo>
                      <a:pt x="286" y="317"/>
                      <a:pt x="159" y="447"/>
                      <a:pt x="0" y="452"/>
                    </a:cubicBezTo>
                    <a:cubicBezTo>
                      <a:pt x="28" y="481"/>
                      <a:pt x="48" y="502"/>
                      <a:pt x="48" y="502"/>
                    </a:cubicBezTo>
                    <a:cubicBezTo>
                      <a:pt x="67" y="522"/>
                      <a:pt x="108" y="524"/>
                      <a:pt x="119" y="524"/>
                    </a:cubicBezTo>
                    <a:cubicBezTo>
                      <a:pt x="120" y="524"/>
                      <a:pt x="121" y="523"/>
                      <a:pt x="121" y="523"/>
                    </a:cubicBezTo>
                    <a:cubicBezTo>
                      <a:pt x="126" y="543"/>
                      <a:pt x="126" y="543"/>
                      <a:pt x="126" y="543"/>
                    </a:cubicBezTo>
                    <a:cubicBezTo>
                      <a:pt x="348" y="477"/>
                      <a:pt x="348" y="477"/>
                      <a:pt x="348" y="477"/>
                    </a:cubicBezTo>
                    <a:cubicBezTo>
                      <a:pt x="340" y="452"/>
                      <a:pt x="340" y="452"/>
                      <a:pt x="340" y="452"/>
                    </a:cubicBezTo>
                    <a:cubicBezTo>
                      <a:pt x="347" y="450"/>
                      <a:pt x="356" y="423"/>
                      <a:pt x="356" y="423"/>
                    </a:cubicBezTo>
                    <a:cubicBezTo>
                      <a:pt x="361" y="410"/>
                      <a:pt x="364" y="396"/>
                      <a:pt x="365" y="383"/>
                    </a:cubicBezTo>
                    <a:cubicBezTo>
                      <a:pt x="367" y="365"/>
                      <a:pt x="366" y="346"/>
                      <a:pt x="362" y="328"/>
                    </a:cubicBezTo>
                    <a:cubicBezTo>
                      <a:pt x="349" y="259"/>
                      <a:pt x="349" y="259"/>
                      <a:pt x="349" y="259"/>
                    </a:cubicBezTo>
                    <a:cubicBezTo>
                      <a:pt x="286" y="0"/>
                      <a:pt x="286" y="0"/>
                      <a:pt x="28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Freeform 174"/>
              <p:cNvSpPr/>
              <p:nvPr/>
            </p:nvSpPr>
            <p:spPr bwMode="auto">
              <a:xfrm>
                <a:off x="6243638" y="3243263"/>
                <a:ext cx="1109663" cy="1277938"/>
              </a:xfrm>
              <a:custGeom>
                <a:gdLst>
                  <a:gd name="T0" fmla="*/ 407 w 458"/>
                  <a:gd name="T1" fmla="*/ 0 h 528"/>
                  <a:gd name="T2" fmla="*/ 400 w 458"/>
                  <a:gd name="T3" fmla="*/ 0 h 528"/>
                  <a:gd name="T4" fmla="*/ 384 w 458"/>
                  <a:gd name="T5" fmla="*/ 8 h 528"/>
                  <a:gd name="T6" fmla="*/ 376 w 458"/>
                  <a:gd name="T7" fmla="*/ 57 h 528"/>
                  <a:gd name="T8" fmla="*/ 416 w 458"/>
                  <a:gd name="T9" fmla="*/ 224 h 528"/>
                  <a:gd name="T10" fmla="*/ 352 w 458"/>
                  <a:gd name="T11" fmla="*/ 14 h 528"/>
                  <a:gd name="T12" fmla="*/ 344 w 458"/>
                  <a:gd name="T13" fmla="*/ 27 h 528"/>
                  <a:gd name="T14" fmla="*/ 344 w 458"/>
                  <a:gd name="T15" fmla="*/ 29 h 528"/>
                  <a:gd name="T16" fmla="*/ 328 w 458"/>
                  <a:gd name="T17" fmla="*/ 45 h 528"/>
                  <a:gd name="T18" fmla="*/ 327 w 458"/>
                  <a:gd name="T19" fmla="*/ 45 h 528"/>
                  <a:gd name="T20" fmla="*/ 281 w 458"/>
                  <a:gd name="T21" fmla="*/ 69 h 528"/>
                  <a:gd name="T22" fmla="*/ 320 w 458"/>
                  <a:gd name="T23" fmla="*/ 236 h 528"/>
                  <a:gd name="T24" fmla="*/ 272 w 458"/>
                  <a:gd name="T25" fmla="*/ 71 h 528"/>
                  <a:gd name="T26" fmla="*/ 254 w 458"/>
                  <a:gd name="T27" fmla="*/ 73 h 528"/>
                  <a:gd name="T28" fmla="*/ 176 w 458"/>
                  <a:gd name="T29" fmla="*/ 73 h 528"/>
                  <a:gd name="T30" fmla="*/ 231 w 458"/>
                  <a:gd name="T31" fmla="*/ 288 h 528"/>
                  <a:gd name="T32" fmla="*/ 163 w 458"/>
                  <a:gd name="T33" fmla="*/ 73 h 528"/>
                  <a:gd name="T34" fmla="*/ 75 w 458"/>
                  <a:gd name="T35" fmla="*/ 73 h 528"/>
                  <a:gd name="T36" fmla="*/ 161 w 458"/>
                  <a:gd name="T37" fmla="*/ 384 h 528"/>
                  <a:gd name="T38" fmla="*/ 88 w 458"/>
                  <a:gd name="T39" fmla="*/ 314 h 528"/>
                  <a:gd name="T40" fmla="*/ 63 w 458"/>
                  <a:gd name="T41" fmla="*/ 302 h 528"/>
                  <a:gd name="T42" fmla="*/ 61 w 458"/>
                  <a:gd name="T43" fmla="*/ 303 h 528"/>
                  <a:gd name="T44" fmla="*/ 49 w 458"/>
                  <a:gd name="T45" fmla="*/ 302 h 528"/>
                  <a:gd name="T46" fmla="*/ 12 w 458"/>
                  <a:gd name="T47" fmla="*/ 358 h 528"/>
                  <a:gd name="T48" fmla="*/ 172 w 458"/>
                  <a:gd name="T49" fmla="*/ 528 h 528"/>
                  <a:gd name="T50" fmla="*/ 458 w 458"/>
                  <a:gd name="T51" fmla="*/ 233 h 528"/>
                  <a:gd name="T52" fmla="*/ 458 w 458"/>
                  <a:gd name="T53" fmla="*/ 76 h 528"/>
                  <a:gd name="T54" fmla="*/ 448 w 458"/>
                  <a:gd name="T55" fmla="*/ 37 h 528"/>
                  <a:gd name="T56" fmla="*/ 407 w 458"/>
                  <a:gd name="T57" fmla="*/ 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58" h="528">
                    <a:moveTo>
                      <a:pt x="407" y="0"/>
                    </a:moveTo>
                    <a:cubicBezTo>
                      <a:pt x="403" y="0"/>
                      <a:pt x="400" y="0"/>
                      <a:pt x="400" y="0"/>
                    </a:cubicBezTo>
                    <a:cubicBezTo>
                      <a:pt x="394" y="1"/>
                      <a:pt x="389" y="4"/>
                      <a:pt x="384" y="8"/>
                    </a:cubicBezTo>
                    <a:cubicBezTo>
                      <a:pt x="371" y="19"/>
                      <a:pt x="371" y="40"/>
                      <a:pt x="376" y="57"/>
                    </a:cubicBezTo>
                    <a:cubicBezTo>
                      <a:pt x="416" y="224"/>
                      <a:pt x="416" y="224"/>
                      <a:pt x="416" y="224"/>
                    </a:cubicBezTo>
                    <a:cubicBezTo>
                      <a:pt x="352" y="14"/>
                      <a:pt x="352" y="14"/>
                      <a:pt x="352" y="14"/>
                    </a:cubicBezTo>
                    <a:cubicBezTo>
                      <a:pt x="350" y="19"/>
                      <a:pt x="347" y="23"/>
                      <a:pt x="344" y="27"/>
                    </a:cubicBezTo>
                    <a:cubicBezTo>
                      <a:pt x="344" y="29"/>
                      <a:pt x="344" y="29"/>
                      <a:pt x="344" y="29"/>
                    </a:cubicBezTo>
                    <a:cubicBezTo>
                      <a:pt x="344" y="38"/>
                      <a:pt x="337" y="45"/>
                      <a:pt x="328" y="45"/>
                    </a:cubicBezTo>
                    <a:cubicBezTo>
                      <a:pt x="327" y="45"/>
                      <a:pt x="327" y="45"/>
                      <a:pt x="327" y="45"/>
                    </a:cubicBezTo>
                    <a:cubicBezTo>
                      <a:pt x="314" y="57"/>
                      <a:pt x="298" y="65"/>
                      <a:pt x="281" y="69"/>
                    </a:cubicBezTo>
                    <a:cubicBezTo>
                      <a:pt x="320" y="236"/>
                      <a:pt x="320" y="236"/>
                      <a:pt x="320" y="236"/>
                    </a:cubicBezTo>
                    <a:cubicBezTo>
                      <a:pt x="272" y="71"/>
                      <a:pt x="272" y="71"/>
                      <a:pt x="272" y="71"/>
                    </a:cubicBezTo>
                    <a:cubicBezTo>
                      <a:pt x="266" y="72"/>
                      <a:pt x="260" y="73"/>
                      <a:pt x="254" y="73"/>
                    </a:cubicBezTo>
                    <a:cubicBezTo>
                      <a:pt x="176" y="73"/>
                      <a:pt x="176" y="73"/>
                      <a:pt x="176" y="73"/>
                    </a:cubicBezTo>
                    <a:cubicBezTo>
                      <a:pt x="231" y="288"/>
                      <a:pt x="231" y="288"/>
                      <a:pt x="231" y="288"/>
                    </a:cubicBezTo>
                    <a:cubicBezTo>
                      <a:pt x="163" y="73"/>
                      <a:pt x="163" y="73"/>
                      <a:pt x="163" y="73"/>
                    </a:cubicBezTo>
                    <a:cubicBezTo>
                      <a:pt x="75" y="73"/>
                      <a:pt x="75" y="73"/>
                      <a:pt x="75" y="73"/>
                    </a:cubicBezTo>
                    <a:cubicBezTo>
                      <a:pt x="161" y="384"/>
                      <a:pt x="161" y="384"/>
                      <a:pt x="161" y="384"/>
                    </a:cubicBezTo>
                    <a:cubicBezTo>
                      <a:pt x="88" y="314"/>
                      <a:pt x="88" y="314"/>
                      <a:pt x="88" y="314"/>
                    </a:cubicBezTo>
                    <a:cubicBezTo>
                      <a:pt x="77" y="304"/>
                      <a:pt x="68" y="302"/>
                      <a:pt x="63" y="302"/>
                    </a:cubicBezTo>
                    <a:cubicBezTo>
                      <a:pt x="62" y="302"/>
                      <a:pt x="61" y="303"/>
                      <a:pt x="61" y="303"/>
                    </a:cubicBezTo>
                    <a:cubicBezTo>
                      <a:pt x="57" y="302"/>
                      <a:pt x="53" y="302"/>
                      <a:pt x="49" y="302"/>
                    </a:cubicBezTo>
                    <a:cubicBezTo>
                      <a:pt x="0" y="302"/>
                      <a:pt x="12" y="358"/>
                      <a:pt x="12" y="358"/>
                    </a:cubicBezTo>
                    <a:cubicBezTo>
                      <a:pt x="30" y="380"/>
                      <a:pt x="116" y="470"/>
                      <a:pt x="172" y="528"/>
                    </a:cubicBezTo>
                    <a:cubicBezTo>
                      <a:pt x="331" y="523"/>
                      <a:pt x="458" y="393"/>
                      <a:pt x="458" y="233"/>
                    </a:cubicBezTo>
                    <a:cubicBezTo>
                      <a:pt x="458" y="76"/>
                      <a:pt x="458" y="76"/>
                      <a:pt x="458" y="76"/>
                    </a:cubicBezTo>
                    <a:cubicBezTo>
                      <a:pt x="448" y="37"/>
                      <a:pt x="448" y="37"/>
                      <a:pt x="448" y="37"/>
                    </a:cubicBezTo>
                    <a:cubicBezTo>
                      <a:pt x="438" y="4"/>
                      <a:pt x="418" y="0"/>
                      <a:pt x="407"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175"/>
              <p:cNvSpPr>
                <a:spLocks noEditPoints="1"/>
              </p:cNvSpPr>
              <p:nvPr/>
            </p:nvSpPr>
            <p:spPr bwMode="auto">
              <a:xfrm>
                <a:off x="6413501" y="3081338"/>
                <a:ext cx="682625" cy="339725"/>
              </a:xfrm>
              <a:custGeom>
                <a:gdLst>
                  <a:gd name="T0" fmla="*/ 211 w 282"/>
                  <a:gd name="T1" fmla="*/ 136 h 140"/>
                  <a:gd name="T2" fmla="*/ 218 w 282"/>
                  <a:gd name="T3" fmla="*/ 112 h 140"/>
                  <a:gd name="T4" fmla="*/ 41 w 282"/>
                  <a:gd name="T5" fmla="*/ 65 h 140"/>
                  <a:gd name="T6" fmla="*/ 21 w 282"/>
                  <a:gd name="T7" fmla="*/ 72 h 140"/>
                  <a:gd name="T8" fmla="*/ 8 w 282"/>
                  <a:gd name="T9" fmla="*/ 111 h 140"/>
                  <a:gd name="T10" fmla="*/ 3 w 282"/>
                  <a:gd name="T11" fmla="*/ 132 h 140"/>
                  <a:gd name="T12" fmla="*/ 93 w 282"/>
                  <a:gd name="T13" fmla="*/ 140 h 140"/>
                  <a:gd name="T14" fmla="*/ 49 w 282"/>
                  <a:gd name="T15" fmla="*/ 112 h 140"/>
                  <a:gd name="T16" fmla="*/ 33 w 282"/>
                  <a:gd name="T17" fmla="*/ 84 h 140"/>
                  <a:gd name="T18" fmla="*/ 56 w 282"/>
                  <a:gd name="T19" fmla="*/ 68 h 140"/>
                  <a:gd name="T20" fmla="*/ 257 w 282"/>
                  <a:gd name="T21" fmla="*/ 13 h 140"/>
                  <a:gd name="T22" fmla="*/ 194 w 282"/>
                  <a:gd name="T23" fmla="*/ 14 h 140"/>
                  <a:gd name="T24" fmla="*/ 202 w 282"/>
                  <a:gd name="T25" fmla="*/ 97 h 140"/>
                  <a:gd name="T26" fmla="*/ 202 w 282"/>
                  <a:gd name="T27" fmla="*/ 84 h 140"/>
                  <a:gd name="T28" fmla="*/ 258 w 282"/>
                  <a:gd name="T29" fmla="*/ 68 h 140"/>
                  <a:gd name="T30" fmla="*/ 274 w 282"/>
                  <a:gd name="T31" fmla="*/ 94 h 140"/>
                  <a:gd name="T32" fmla="*/ 272 w 282"/>
                  <a:gd name="T33" fmla="*/ 47 h 140"/>
                  <a:gd name="T34" fmla="*/ 257 w 282"/>
                  <a:gd name="T35" fmla="*/ 13 h 140"/>
                  <a:gd name="T36" fmla="*/ 87 w 282"/>
                  <a:gd name="T37" fmla="*/ 12 h 140"/>
                  <a:gd name="T38" fmla="*/ 89 w 282"/>
                  <a:gd name="T39" fmla="*/ 68 h 140"/>
                  <a:gd name="T40" fmla="*/ 105 w 282"/>
                  <a:gd name="T41" fmla="*/ 96 h 140"/>
                  <a:gd name="T42" fmla="*/ 106 w 282"/>
                  <a:gd name="T43" fmla="*/ 140 h 140"/>
                  <a:gd name="T44" fmla="*/ 202 w 282"/>
                  <a:gd name="T45" fmla="*/ 138 h 140"/>
                  <a:gd name="T46" fmla="*/ 189 w 282"/>
                  <a:gd name="T47" fmla="*/ 96 h 140"/>
                  <a:gd name="T48" fmla="*/ 133 w 282"/>
                  <a:gd name="T49" fmla="*/ 112 h 140"/>
                  <a:gd name="T50" fmla="*/ 118 w 282"/>
                  <a:gd name="T51" fmla="*/ 84 h 140"/>
                  <a:gd name="T52" fmla="*/ 174 w 282"/>
                  <a:gd name="T53" fmla="*/ 68 h 140"/>
                  <a:gd name="T54" fmla="*/ 180 w 282"/>
                  <a:gd name="T55" fmla="*/ 62 h 140"/>
                  <a:gd name="T56" fmla="*/ 133 w 282"/>
                  <a:gd name="T57" fmla="*/ 63 h 140"/>
                  <a:gd name="T58" fmla="*/ 118 w 282"/>
                  <a:gd name="T59" fmla="*/ 35 h 140"/>
                  <a:gd name="T60" fmla="*/ 166 w 282"/>
                  <a:gd name="T61" fmla="*/ 19 h 140"/>
                  <a:gd name="T62" fmla="*/ 117 w 282"/>
                  <a:gd name="T63" fmla="*/ 14 h 1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2" h="140">
                    <a:moveTo>
                      <a:pt x="203" y="102"/>
                    </a:moveTo>
                    <a:cubicBezTo>
                      <a:pt x="211" y="136"/>
                      <a:pt x="211" y="136"/>
                      <a:pt x="211" y="136"/>
                    </a:cubicBezTo>
                    <a:cubicBezTo>
                      <a:pt x="228" y="132"/>
                      <a:pt x="244" y="124"/>
                      <a:pt x="257" y="112"/>
                    </a:cubicBezTo>
                    <a:cubicBezTo>
                      <a:pt x="218" y="112"/>
                      <a:pt x="218" y="112"/>
                      <a:pt x="218" y="112"/>
                    </a:cubicBezTo>
                    <a:cubicBezTo>
                      <a:pt x="211" y="112"/>
                      <a:pt x="205" y="108"/>
                      <a:pt x="203" y="102"/>
                    </a:cubicBezTo>
                    <a:moveTo>
                      <a:pt x="41" y="65"/>
                    </a:moveTo>
                    <a:cubicBezTo>
                      <a:pt x="37" y="65"/>
                      <a:pt x="35" y="66"/>
                      <a:pt x="35" y="66"/>
                    </a:cubicBezTo>
                    <a:cubicBezTo>
                      <a:pt x="30" y="67"/>
                      <a:pt x="25" y="69"/>
                      <a:pt x="21" y="72"/>
                    </a:cubicBezTo>
                    <a:cubicBezTo>
                      <a:pt x="21" y="98"/>
                      <a:pt x="21" y="98"/>
                      <a:pt x="21" y="98"/>
                    </a:cubicBezTo>
                    <a:cubicBezTo>
                      <a:pt x="21" y="105"/>
                      <a:pt x="15" y="111"/>
                      <a:pt x="8" y="111"/>
                    </a:cubicBezTo>
                    <a:cubicBezTo>
                      <a:pt x="1" y="111"/>
                      <a:pt x="1" y="111"/>
                      <a:pt x="1" y="111"/>
                    </a:cubicBezTo>
                    <a:cubicBezTo>
                      <a:pt x="0" y="118"/>
                      <a:pt x="1" y="125"/>
                      <a:pt x="3" y="132"/>
                    </a:cubicBezTo>
                    <a:cubicBezTo>
                      <a:pt x="5" y="140"/>
                      <a:pt x="5" y="140"/>
                      <a:pt x="5" y="140"/>
                    </a:cubicBezTo>
                    <a:cubicBezTo>
                      <a:pt x="93" y="140"/>
                      <a:pt x="93" y="140"/>
                      <a:pt x="93" y="140"/>
                    </a:cubicBezTo>
                    <a:cubicBezTo>
                      <a:pt x="84" y="112"/>
                      <a:pt x="84" y="112"/>
                      <a:pt x="84" y="112"/>
                    </a:cubicBezTo>
                    <a:cubicBezTo>
                      <a:pt x="49" y="112"/>
                      <a:pt x="49" y="112"/>
                      <a:pt x="49" y="112"/>
                    </a:cubicBezTo>
                    <a:cubicBezTo>
                      <a:pt x="41" y="112"/>
                      <a:pt x="33" y="105"/>
                      <a:pt x="33" y="96"/>
                    </a:cubicBezTo>
                    <a:cubicBezTo>
                      <a:pt x="33" y="84"/>
                      <a:pt x="33" y="84"/>
                      <a:pt x="33" y="84"/>
                    </a:cubicBezTo>
                    <a:cubicBezTo>
                      <a:pt x="33" y="75"/>
                      <a:pt x="41" y="68"/>
                      <a:pt x="49" y="68"/>
                    </a:cubicBezTo>
                    <a:cubicBezTo>
                      <a:pt x="56" y="68"/>
                      <a:pt x="56" y="68"/>
                      <a:pt x="56" y="68"/>
                    </a:cubicBezTo>
                    <a:cubicBezTo>
                      <a:pt x="50" y="66"/>
                      <a:pt x="45" y="65"/>
                      <a:pt x="41" y="65"/>
                    </a:cubicBezTo>
                    <a:moveTo>
                      <a:pt x="257" y="13"/>
                    </a:moveTo>
                    <a:cubicBezTo>
                      <a:pt x="256" y="14"/>
                      <a:pt x="255" y="14"/>
                      <a:pt x="254" y="14"/>
                    </a:cubicBezTo>
                    <a:cubicBezTo>
                      <a:pt x="194" y="14"/>
                      <a:pt x="194" y="14"/>
                      <a:pt x="194" y="14"/>
                    </a:cubicBezTo>
                    <a:cubicBezTo>
                      <a:pt x="187" y="32"/>
                      <a:pt x="194" y="64"/>
                      <a:pt x="197" y="78"/>
                    </a:cubicBezTo>
                    <a:cubicBezTo>
                      <a:pt x="202" y="97"/>
                      <a:pt x="202" y="97"/>
                      <a:pt x="202" y="97"/>
                    </a:cubicBezTo>
                    <a:cubicBezTo>
                      <a:pt x="202" y="97"/>
                      <a:pt x="202" y="97"/>
                      <a:pt x="202" y="96"/>
                    </a:cubicBezTo>
                    <a:cubicBezTo>
                      <a:pt x="202" y="84"/>
                      <a:pt x="202" y="84"/>
                      <a:pt x="202" y="84"/>
                    </a:cubicBezTo>
                    <a:cubicBezTo>
                      <a:pt x="202" y="75"/>
                      <a:pt x="209" y="68"/>
                      <a:pt x="218" y="68"/>
                    </a:cubicBezTo>
                    <a:cubicBezTo>
                      <a:pt x="258" y="68"/>
                      <a:pt x="258" y="68"/>
                      <a:pt x="258" y="68"/>
                    </a:cubicBezTo>
                    <a:cubicBezTo>
                      <a:pt x="267" y="68"/>
                      <a:pt x="274" y="75"/>
                      <a:pt x="274" y="84"/>
                    </a:cubicBezTo>
                    <a:cubicBezTo>
                      <a:pt x="274" y="94"/>
                      <a:pt x="274" y="94"/>
                      <a:pt x="274" y="94"/>
                    </a:cubicBezTo>
                    <a:cubicBezTo>
                      <a:pt x="277" y="90"/>
                      <a:pt x="280" y="86"/>
                      <a:pt x="282" y="81"/>
                    </a:cubicBezTo>
                    <a:cubicBezTo>
                      <a:pt x="272" y="47"/>
                      <a:pt x="272" y="47"/>
                      <a:pt x="272" y="47"/>
                    </a:cubicBezTo>
                    <a:cubicBezTo>
                      <a:pt x="270" y="41"/>
                      <a:pt x="264" y="24"/>
                      <a:pt x="260" y="18"/>
                    </a:cubicBezTo>
                    <a:cubicBezTo>
                      <a:pt x="259" y="16"/>
                      <a:pt x="258" y="15"/>
                      <a:pt x="257" y="13"/>
                    </a:cubicBezTo>
                    <a:moveTo>
                      <a:pt x="98" y="0"/>
                    </a:moveTo>
                    <a:cubicBezTo>
                      <a:pt x="94" y="4"/>
                      <a:pt x="90" y="8"/>
                      <a:pt x="87" y="12"/>
                    </a:cubicBezTo>
                    <a:cubicBezTo>
                      <a:pt x="79" y="25"/>
                      <a:pt x="83" y="52"/>
                      <a:pt x="87" y="68"/>
                    </a:cubicBezTo>
                    <a:cubicBezTo>
                      <a:pt x="89" y="68"/>
                      <a:pt x="89" y="68"/>
                      <a:pt x="89" y="68"/>
                    </a:cubicBezTo>
                    <a:cubicBezTo>
                      <a:pt x="98" y="68"/>
                      <a:pt x="105" y="75"/>
                      <a:pt x="105" y="84"/>
                    </a:cubicBezTo>
                    <a:cubicBezTo>
                      <a:pt x="105" y="96"/>
                      <a:pt x="105" y="96"/>
                      <a:pt x="105" y="96"/>
                    </a:cubicBezTo>
                    <a:cubicBezTo>
                      <a:pt x="105" y="102"/>
                      <a:pt x="102" y="107"/>
                      <a:pt x="98" y="110"/>
                    </a:cubicBezTo>
                    <a:cubicBezTo>
                      <a:pt x="106" y="140"/>
                      <a:pt x="106" y="140"/>
                      <a:pt x="106" y="140"/>
                    </a:cubicBezTo>
                    <a:cubicBezTo>
                      <a:pt x="184" y="140"/>
                      <a:pt x="184" y="140"/>
                      <a:pt x="184" y="140"/>
                    </a:cubicBezTo>
                    <a:cubicBezTo>
                      <a:pt x="190" y="140"/>
                      <a:pt x="196" y="139"/>
                      <a:pt x="202" y="138"/>
                    </a:cubicBezTo>
                    <a:cubicBezTo>
                      <a:pt x="189" y="94"/>
                      <a:pt x="189" y="94"/>
                      <a:pt x="189" y="94"/>
                    </a:cubicBezTo>
                    <a:cubicBezTo>
                      <a:pt x="189" y="96"/>
                      <a:pt x="189" y="96"/>
                      <a:pt x="189" y="96"/>
                    </a:cubicBezTo>
                    <a:cubicBezTo>
                      <a:pt x="189" y="105"/>
                      <a:pt x="182" y="112"/>
                      <a:pt x="174" y="112"/>
                    </a:cubicBezTo>
                    <a:cubicBezTo>
                      <a:pt x="133" y="112"/>
                      <a:pt x="133" y="112"/>
                      <a:pt x="133" y="112"/>
                    </a:cubicBezTo>
                    <a:cubicBezTo>
                      <a:pt x="125" y="112"/>
                      <a:pt x="118" y="105"/>
                      <a:pt x="118" y="96"/>
                    </a:cubicBezTo>
                    <a:cubicBezTo>
                      <a:pt x="118" y="84"/>
                      <a:pt x="118" y="84"/>
                      <a:pt x="118" y="84"/>
                    </a:cubicBezTo>
                    <a:cubicBezTo>
                      <a:pt x="118" y="75"/>
                      <a:pt x="125" y="68"/>
                      <a:pt x="133" y="68"/>
                    </a:cubicBezTo>
                    <a:cubicBezTo>
                      <a:pt x="174" y="68"/>
                      <a:pt x="174" y="68"/>
                      <a:pt x="174" y="68"/>
                    </a:cubicBezTo>
                    <a:cubicBezTo>
                      <a:pt x="177" y="68"/>
                      <a:pt x="180" y="69"/>
                      <a:pt x="183" y="71"/>
                    </a:cubicBezTo>
                    <a:cubicBezTo>
                      <a:pt x="180" y="62"/>
                      <a:pt x="180" y="62"/>
                      <a:pt x="180" y="62"/>
                    </a:cubicBezTo>
                    <a:cubicBezTo>
                      <a:pt x="178" y="62"/>
                      <a:pt x="176" y="63"/>
                      <a:pt x="174" y="63"/>
                    </a:cubicBezTo>
                    <a:cubicBezTo>
                      <a:pt x="133" y="63"/>
                      <a:pt x="133" y="63"/>
                      <a:pt x="133" y="63"/>
                    </a:cubicBezTo>
                    <a:cubicBezTo>
                      <a:pt x="125" y="63"/>
                      <a:pt x="118" y="56"/>
                      <a:pt x="118" y="47"/>
                    </a:cubicBezTo>
                    <a:cubicBezTo>
                      <a:pt x="118" y="35"/>
                      <a:pt x="118" y="35"/>
                      <a:pt x="118" y="35"/>
                    </a:cubicBezTo>
                    <a:cubicBezTo>
                      <a:pt x="118" y="26"/>
                      <a:pt x="125" y="19"/>
                      <a:pt x="133" y="19"/>
                    </a:cubicBezTo>
                    <a:cubicBezTo>
                      <a:pt x="166" y="19"/>
                      <a:pt x="166" y="19"/>
                      <a:pt x="166" y="19"/>
                    </a:cubicBezTo>
                    <a:cubicBezTo>
                      <a:pt x="164" y="17"/>
                      <a:pt x="163" y="15"/>
                      <a:pt x="162" y="14"/>
                    </a:cubicBezTo>
                    <a:cubicBezTo>
                      <a:pt x="117" y="14"/>
                      <a:pt x="117" y="14"/>
                      <a:pt x="117" y="14"/>
                    </a:cubicBezTo>
                    <a:cubicBezTo>
                      <a:pt x="109" y="14"/>
                      <a:pt x="101" y="8"/>
                      <a:pt x="98"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Freeform 176"/>
              <p:cNvSpPr/>
              <p:nvPr/>
            </p:nvSpPr>
            <p:spPr bwMode="auto">
              <a:xfrm>
                <a:off x="6415088" y="3255963"/>
                <a:ext cx="49213" cy="95250"/>
              </a:xfrm>
              <a:custGeom>
                <a:gdLst>
                  <a:gd name="T0" fmla="*/ 20 w 20"/>
                  <a:gd name="T1" fmla="*/ 0 h 39"/>
                  <a:gd name="T2" fmla="*/ 1 w 20"/>
                  <a:gd name="T3" fmla="*/ 29 h 39"/>
                  <a:gd name="T4" fmla="*/ 0 w 20"/>
                  <a:gd name="T5" fmla="*/ 39 h 39"/>
                  <a:gd name="T6" fmla="*/ 7 w 20"/>
                  <a:gd name="T7" fmla="*/ 39 h 39"/>
                  <a:gd name="T8" fmla="*/ 20 w 20"/>
                  <a:gd name="T9" fmla="*/ 26 h 39"/>
                  <a:gd name="T10" fmla="*/ 20 w 20"/>
                  <a:gd name="T11" fmla="*/ 0 h 39"/>
                </a:gdLst>
                <a:cxnLst>
                  <a:cxn ang="0">
                    <a:pos x="T0" y="T1"/>
                  </a:cxn>
                  <a:cxn ang="0">
                    <a:pos x="T2" y="T3"/>
                  </a:cxn>
                  <a:cxn ang="0">
                    <a:pos x="T4" y="T5"/>
                  </a:cxn>
                  <a:cxn ang="0">
                    <a:pos x="T6" y="T7"/>
                  </a:cxn>
                  <a:cxn ang="0">
                    <a:pos x="T8" y="T9"/>
                  </a:cxn>
                  <a:cxn ang="0">
                    <a:pos x="T10" y="T11"/>
                  </a:cxn>
                </a:cxnLst>
                <a:rect l="0" t="0" r="r" b="b"/>
                <a:pathLst>
                  <a:path w="20" h="39">
                    <a:moveTo>
                      <a:pt x="20" y="0"/>
                    </a:moveTo>
                    <a:cubicBezTo>
                      <a:pt x="9" y="7"/>
                      <a:pt x="3" y="19"/>
                      <a:pt x="1" y="29"/>
                    </a:cubicBezTo>
                    <a:cubicBezTo>
                      <a:pt x="0" y="32"/>
                      <a:pt x="0" y="35"/>
                      <a:pt x="0" y="39"/>
                    </a:cubicBezTo>
                    <a:cubicBezTo>
                      <a:pt x="7" y="39"/>
                      <a:pt x="7" y="39"/>
                      <a:pt x="7" y="39"/>
                    </a:cubicBezTo>
                    <a:cubicBezTo>
                      <a:pt x="14" y="39"/>
                      <a:pt x="20" y="33"/>
                      <a:pt x="20" y="26"/>
                    </a:cubicBezTo>
                    <a:cubicBezTo>
                      <a:pt x="20" y="0"/>
                      <a:pt x="20" y="0"/>
                      <a:pt x="2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177"/>
              <p:cNvSpPr>
                <a:spLocks noEditPoints="1"/>
              </p:cNvSpPr>
              <p:nvPr/>
            </p:nvSpPr>
            <p:spPr bwMode="auto">
              <a:xfrm>
                <a:off x="6492876" y="3246438"/>
                <a:ext cx="174625" cy="106363"/>
              </a:xfrm>
              <a:custGeom>
                <a:gdLst>
                  <a:gd name="T0" fmla="*/ 23 w 72"/>
                  <a:gd name="T1" fmla="*/ 0 h 44"/>
                  <a:gd name="T2" fmla="*/ 16 w 72"/>
                  <a:gd name="T3" fmla="*/ 0 h 44"/>
                  <a:gd name="T4" fmla="*/ 0 w 72"/>
                  <a:gd name="T5" fmla="*/ 16 h 44"/>
                  <a:gd name="T6" fmla="*/ 0 w 72"/>
                  <a:gd name="T7" fmla="*/ 28 h 44"/>
                  <a:gd name="T8" fmla="*/ 16 w 72"/>
                  <a:gd name="T9" fmla="*/ 44 h 44"/>
                  <a:gd name="T10" fmla="*/ 51 w 72"/>
                  <a:gd name="T11" fmla="*/ 44 h 44"/>
                  <a:gd name="T12" fmla="*/ 49 w 72"/>
                  <a:gd name="T13" fmla="*/ 38 h 44"/>
                  <a:gd name="T14" fmla="*/ 28 w 72"/>
                  <a:gd name="T15" fmla="*/ 3 h 44"/>
                  <a:gd name="T16" fmla="*/ 23 w 72"/>
                  <a:gd name="T17" fmla="*/ 0 h 44"/>
                  <a:gd name="T18" fmla="*/ 56 w 72"/>
                  <a:gd name="T19" fmla="*/ 0 h 44"/>
                  <a:gd name="T20" fmla="*/ 54 w 72"/>
                  <a:gd name="T21" fmla="*/ 0 h 44"/>
                  <a:gd name="T22" fmla="*/ 55 w 72"/>
                  <a:gd name="T23" fmla="*/ 3 h 44"/>
                  <a:gd name="T24" fmla="*/ 65 w 72"/>
                  <a:gd name="T25" fmla="*/ 42 h 44"/>
                  <a:gd name="T26" fmla="*/ 72 w 72"/>
                  <a:gd name="T27" fmla="*/ 28 h 44"/>
                  <a:gd name="T28" fmla="*/ 72 w 72"/>
                  <a:gd name="T29" fmla="*/ 16 h 44"/>
                  <a:gd name="T30" fmla="*/ 56 w 72"/>
                  <a:gd name="T31"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2" h="44">
                    <a:moveTo>
                      <a:pt x="23" y="0"/>
                    </a:moveTo>
                    <a:cubicBezTo>
                      <a:pt x="16" y="0"/>
                      <a:pt x="16" y="0"/>
                      <a:pt x="16" y="0"/>
                    </a:cubicBezTo>
                    <a:cubicBezTo>
                      <a:pt x="8" y="0"/>
                      <a:pt x="0" y="7"/>
                      <a:pt x="0" y="16"/>
                    </a:cubicBezTo>
                    <a:cubicBezTo>
                      <a:pt x="0" y="28"/>
                      <a:pt x="0" y="28"/>
                      <a:pt x="0" y="28"/>
                    </a:cubicBezTo>
                    <a:cubicBezTo>
                      <a:pt x="0" y="37"/>
                      <a:pt x="8" y="44"/>
                      <a:pt x="16" y="44"/>
                    </a:cubicBezTo>
                    <a:cubicBezTo>
                      <a:pt x="51" y="44"/>
                      <a:pt x="51" y="44"/>
                      <a:pt x="51" y="44"/>
                    </a:cubicBezTo>
                    <a:cubicBezTo>
                      <a:pt x="49" y="38"/>
                      <a:pt x="49" y="38"/>
                      <a:pt x="49" y="38"/>
                    </a:cubicBezTo>
                    <a:cubicBezTo>
                      <a:pt x="45" y="23"/>
                      <a:pt x="41" y="10"/>
                      <a:pt x="28" y="3"/>
                    </a:cubicBezTo>
                    <a:cubicBezTo>
                      <a:pt x="26" y="2"/>
                      <a:pt x="25" y="1"/>
                      <a:pt x="23" y="0"/>
                    </a:cubicBezTo>
                    <a:moveTo>
                      <a:pt x="56" y="0"/>
                    </a:moveTo>
                    <a:cubicBezTo>
                      <a:pt x="54" y="0"/>
                      <a:pt x="54" y="0"/>
                      <a:pt x="54" y="0"/>
                    </a:cubicBezTo>
                    <a:cubicBezTo>
                      <a:pt x="55" y="1"/>
                      <a:pt x="55" y="2"/>
                      <a:pt x="55" y="3"/>
                    </a:cubicBezTo>
                    <a:cubicBezTo>
                      <a:pt x="65" y="42"/>
                      <a:pt x="65" y="42"/>
                      <a:pt x="65" y="42"/>
                    </a:cubicBezTo>
                    <a:cubicBezTo>
                      <a:pt x="69" y="39"/>
                      <a:pt x="72" y="34"/>
                      <a:pt x="72" y="28"/>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178"/>
              <p:cNvSpPr/>
              <p:nvPr/>
            </p:nvSpPr>
            <p:spPr bwMode="auto">
              <a:xfrm>
                <a:off x="6699251" y="3246438"/>
                <a:ext cx="171450" cy="106363"/>
              </a:xfrm>
              <a:custGeom>
                <a:gdLst>
                  <a:gd name="T0" fmla="*/ 56 w 71"/>
                  <a:gd name="T1" fmla="*/ 0 h 44"/>
                  <a:gd name="T2" fmla="*/ 15 w 71"/>
                  <a:gd name="T3" fmla="*/ 0 h 44"/>
                  <a:gd name="T4" fmla="*/ 0 w 71"/>
                  <a:gd name="T5" fmla="*/ 16 h 44"/>
                  <a:gd name="T6" fmla="*/ 0 w 71"/>
                  <a:gd name="T7" fmla="*/ 28 h 44"/>
                  <a:gd name="T8" fmla="*/ 15 w 71"/>
                  <a:gd name="T9" fmla="*/ 44 h 44"/>
                  <a:gd name="T10" fmla="*/ 56 w 71"/>
                  <a:gd name="T11" fmla="*/ 44 h 44"/>
                  <a:gd name="T12" fmla="*/ 71 w 71"/>
                  <a:gd name="T13" fmla="*/ 28 h 44"/>
                  <a:gd name="T14" fmla="*/ 71 w 71"/>
                  <a:gd name="T15" fmla="*/ 26 h 44"/>
                  <a:gd name="T16" fmla="*/ 65 w 71"/>
                  <a:gd name="T17" fmla="*/ 3 h 44"/>
                  <a:gd name="T18" fmla="*/ 56 w 71"/>
                  <a:gd name="T19"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1" h="44">
                    <a:moveTo>
                      <a:pt x="56"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64" y="44"/>
                      <a:pt x="71" y="37"/>
                      <a:pt x="71" y="28"/>
                    </a:cubicBezTo>
                    <a:cubicBezTo>
                      <a:pt x="71" y="26"/>
                      <a:pt x="71" y="26"/>
                      <a:pt x="71" y="26"/>
                    </a:cubicBezTo>
                    <a:cubicBezTo>
                      <a:pt x="65" y="3"/>
                      <a:pt x="65" y="3"/>
                      <a:pt x="65" y="3"/>
                    </a:cubicBezTo>
                    <a:cubicBezTo>
                      <a:pt x="62" y="1"/>
                      <a:pt x="59"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179"/>
              <p:cNvSpPr/>
              <p:nvPr/>
            </p:nvSpPr>
            <p:spPr bwMode="auto">
              <a:xfrm>
                <a:off x="6699251" y="3127375"/>
                <a:ext cx="150813" cy="106363"/>
              </a:xfrm>
              <a:custGeom>
                <a:gdLst>
                  <a:gd name="T0" fmla="*/ 48 w 62"/>
                  <a:gd name="T1" fmla="*/ 0 h 44"/>
                  <a:gd name="T2" fmla="*/ 15 w 62"/>
                  <a:gd name="T3" fmla="*/ 0 h 44"/>
                  <a:gd name="T4" fmla="*/ 0 w 62"/>
                  <a:gd name="T5" fmla="*/ 16 h 44"/>
                  <a:gd name="T6" fmla="*/ 0 w 62"/>
                  <a:gd name="T7" fmla="*/ 28 h 44"/>
                  <a:gd name="T8" fmla="*/ 15 w 62"/>
                  <a:gd name="T9" fmla="*/ 44 h 44"/>
                  <a:gd name="T10" fmla="*/ 56 w 62"/>
                  <a:gd name="T11" fmla="*/ 44 h 44"/>
                  <a:gd name="T12" fmla="*/ 62 w 62"/>
                  <a:gd name="T13" fmla="*/ 43 h 44"/>
                  <a:gd name="T14" fmla="*/ 53 w 62"/>
                  <a:gd name="T15" fmla="*/ 12 h 44"/>
                  <a:gd name="T16" fmla="*/ 48 w 62"/>
                  <a:gd name="T17"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44">
                    <a:moveTo>
                      <a:pt x="48"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58" y="44"/>
                      <a:pt x="60" y="43"/>
                      <a:pt x="62" y="43"/>
                    </a:cubicBezTo>
                    <a:cubicBezTo>
                      <a:pt x="53" y="12"/>
                      <a:pt x="53" y="12"/>
                      <a:pt x="53" y="12"/>
                    </a:cubicBezTo>
                    <a:cubicBezTo>
                      <a:pt x="52" y="8"/>
                      <a:pt x="50" y="4"/>
                      <a:pt x="48"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180"/>
              <p:cNvSpPr/>
              <p:nvPr/>
            </p:nvSpPr>
            <p:spPr bwMode="auto">
              <a:xfrm>
                <a:off x="6902451" y="3246438"/>
                <a:ext cx="174625" cy="106363"/>
              </a:xfrm>
              <a:custGeom>
                <a:gdLst>
                  <a:gd name="T0" fmla="*/ 56 w 72"/>
                  <a:gd name="T1" fmla="*/ 0 h 44"/>
                  <a:gd name="T2" fmla="*/ 16 w 72"/>
                  <a:gd name="T3" fmla="*/ 0 h 44"/>
                  <a:gd name="T4" fmla="*/ 0 w 72"/>
                  <a:gd name="T5" fmla="*/ 16 h 44"/>
                  <a:gd name="T6" fmla="*/ 0 w 72"/>
                  <a:gd name="T7" fmla="*/ 28 h 44"/>
                  <a:gd name="T8" fmla="*/ 0 w 72"/>
                  <a:gd name="T9" fmla="*/ 29 h 44"/>
                  <a:gd name="T10" fmla="*/ 1 w 72"/>
                  <a:gd name="T11" fmla="*/ 34 h 44"/>
                  <a:gd name="T12" fmla="*/ 16 w 72"/>
                  <a:gd name="T13" fmla="*/ 44 h 44"/>
                  <a:gd name="T14" fmla="*/ 55 w 72"/>
                  <a:gd name="T15" fmla="*/ 44 h 44"/>
                  <a:gd name="T16" fmla="*/ 56 w 72"/>
                  <a:gd name="T17" fmla="*/ 44 h 44"/>
                  <a:gd name="T18" fmla="*/ 72 w 72"/>
                  <a:gd name="T19" fmla="*/ 28 h 44"/>
                  <a:gd name="T20" fmla="*/ 72 w 72"/>
                  <a:gd name="T21" fmla="*/ 26 h 44"/>
                  <a:gd name="T22" fmla="*/ 72 w 72"/>
                  <a:gd name="T23" fmla="*/ 16 h 44"/>
                  <a:gd name="T24" fmla="*/ 56 w 72"/>
                  <a:gd name="T25"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44">
                    <a:moveTo>
                      <a:pt x="56" y="0"/>
                    </a:moveTo>
                    <a:cubicBezTo>
                      <a:pt x="16" y="0"/>
                      <a:pt x="16" y="0"/>
                      <a:pt x="16" y="0"/>
                    </a:cubicBezTo>
                    <a:cubicBezTo>
                      <a:pt x="7" y="0"/>
                      <a:pt x="0" y="7"/>
                      <a:pt x="0" y="16"/>
                    </a:cubicBezTo>
                    <a:cubicBezTo>
                      <a:pt x="0" y="28"/>
                      <a:pt x="0" y="28"/>
                      <a:pt x="0" y="28"/>
                    </a:cubicBezTo>
                    <a:cubicBezTo>
                      <a:pt x="0" y="29"/>
                      <a:pt x="0" y="29"/>
                      <a:pt x="0" y="29"/>
                    </a:cubicBezTo>
                    <a:cubicBezTo>
                      <a:pt x="1" y="34"/>
                      <a:pt x="1" y="34"/>
                      <a:pt x="1" y="34"/>
                    </a:cubicBezTo>
                    <a:cubicBezTo>
                      <a:pt x="3" y="40"/>
                      <a:pt x="9" y="44"/>
                      <a:pt x="16" y="44"/>
                    </a:cubicBezTo>
                    <a:cubicBezTo>
                      <a:pt x="55" y="44"/>
                      <a:pt x="55" y="44"/>
                      <a:pt x="55" y="44"/>
                    </a:cubicBezTo>
                    <a:cubicBezTo>
                      <a:pt x="56" y="44"/>
                      <a:pt x="56" y="44"/>
                      <a:pt x="56" y="44"/>
                    </a:cubicBezTo>
                    <a:cubicBezTo>
                      <a:pt x="65" y="44"/>
                      <a:pt x="72" y="37"/>
                      <a:pt x="72" y="28"/>
                    </a:cubicBezTo>
                    <a:cubicBezTo>
                      <a:pt x="72" y="26"/>
                      <a:pt x="72" y="26"/>
                      <a:pt x="72" y="26"/>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Freeform 181"/>
              <p:cNvSpPr>
                <a:spLocks noEditPoints="1"/>
              </p:cNvSpPr>
              <p:nvPr/>
            </p:nvSpPr>
            <p:spPr bwMode="auto">
              <a:xfrm>
                <a:off x="6650038" y="3060700"/>
                <a:ext cx="385763" cy="55563"/>
              </a:xfrm>
              <a:custGeom>
                <a:gdLst>
                  <a:gd name="T0" fmla="*/ 130 w 159"/>
                  <a:gd name="T1" fmla="*/ 4 h 23"/>
                  <a:gd name="T2" fmla="*/ 120 w 159"/>
                  <a:gd name="T3" fmla="*/ 6 h 23"/>
                  <a:gd name="T4" fmla="*/ 103 w 159"/>
                  <a:gd name="T5" fmla="*/ 13 h 23"/>
                  <a:gd name="T6" fmla="*/ 96 w 159"/>
                  <a:gd name="T7" fmla="*/ 23 h 23"/>
                  <a:gd name="T8" fmla="*/ 156 w 159"/>
                  <a:gd name="T9" fmla="*/ 23 h 23"/>
                  <a:gd name="T10" fmla="*/ 159 w 159"/>
                  <a:gd name="T11" fmla="*/ 22 h 23"/>
                  <a:gd name="T12" fmla="*/ 130 w 159"/>
                  <a:gd name="T13" fmla="*/ 4 h 23"/>
                  <a:gd name="T14" fmla="*/ 29 w 159"/>
                  <a:gd name="T15" fmla="*/ 0 h 23"/>
                  <a:gd name="T16" fmla="*/ 0 w 159"/>
                  <a:gd name="T17" fmla="*/ 9 h 23"/>
                  <a:gd name="T18" fmla="*/ 19 w 159"/>
                  <a:gd name="T19" fmla="*/ 23 h 23"/>
                  <a:gd name="T20" fmla="*/ 64 w 159"/>
                  <a:gd name="T21" fmla="*/ 23 h 23"/>
                  <a:gd name="T22" fmla="*/ 30 w 159"/>
                  <a:gd name="T23" fmla="*/ 0 h 23"/>
                  <a:gd name="T24" fmla="*/ 29 w 159"/>
                  <a:gd name="T25" fmla="*/ 0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23">
                    <a:moveTo>
                      <a:pt x="130" y="4"/>
                    </a:moveTo>
                    <a:cubicBezTo>
                      <a:pt x="124" y="4"/>
                      <a:pt x="120" y="6"/>
                      <a:pt x="120" y="6"/>
                    </a:cubicBezTo>
                    <a:cubicBezTo>
                      <a:pt x="114" y="7"/>
                      <a:pt x="107" y="9"/>
                      <a:pt x="103" y="13"/>
                    </a:cubicBezTo>
                    <a:cubicBezTo>
                      <a:pt x="100" y="15"/>
                      <a:pt x="97" y="19"/>
                      <a:pt x="96" y="23"/>
                    </a:cubicBezTo>
                    <a:cubicBezTo>
                      <a:pt x="156" y="23"/>
                      <a:pt x="156" y="23"/>
                      <a:pt x="156" y="23"/>
                    </a:cubicBezTo>
                    <a:cubicBezTo>
                      <a:pt x="157" y="23"/>
                      <a:pt x="158" y="23"/>
                      <a:pt x="159" y="22"/>
                    </a:cubicBezTo>
                    <a:cubicBezTo>
                      <a:pt x="149" y="7"/>
                      <a:pt x="138" y="4"/>
                      <a:pt x="130" y="4"/>
                    </a:cubicBezTo>
                    <a:moveTo>
                      <a:pt x="29" y="0"/>
                    </a:moveTo>
                    <a:cubicBezTo>
                      <a:pt x="19" y="0"/>
                      <a:pt x="9" y="4"/>
                      <a:pt x="0" y="9"/>
                    </a:cubicBezTo>
                    <a:cubicBezTo>
                      <a:pt x="3" y="17"/>
                      <a:pt x="11" y="23"/>
                      <a:pt x="19" y="23"/>
                    </a:cubicBezTo>
                    <a:cubicBezTo>
                      <a:pt x="64" y="23"/>
                      <a:pt x="64" y="23"/>
                      <a:pt x="64" y="23"/>
                    </a:cubicBezTo>
                    <a:cubicBezTo>
                      <a:pt x="49" y="1"/>
                      <a:pt x="30" y="0"/>
                      <a:pt x="30" y="0"/>
                    </a:cubicBezTo>
                    <a:cubicBezTo>
                      <a:pt x="30" y="0"/>
                      <a:pt x="30" y="0"/>
                      <a:pt x="29"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Freeform 182"/>
              <p:cNvSpPr/>
              <p:nvPr/>
            </p:nvSpPr>
            <p:spPr bwMode="auto">
              <a:xfrm>
                <a:off x="6262688" y="3043238"/>
                <a:ext cx="1308100" cy="1695450"/>
              </a:xfrm>
              <a:custGeom>
                <a:gdLst>
                  <a:gd name="T0" fmla="*/ 299 w 540"/>
                  <a:gd name="T1" fmla="*/ 701 h 701"/>
                  <a:gd name="T2" fmla="*/ 294 w 540"/>
                  <a:gd name="T3" fmla="*/ 681 h 701"/>
                  <a:gd name="T4" fmla="*/ 222 w 540"/>
                  <a:gd name="T5" fmla="*/ 660 h 701"/>
                  <a:gd name="T6" fmla="*/ 13 w 540"/>
                  <a:gd name="T7" fmla="*/ 439 h 701"/>
                  <a:gd name="T8" fmla="*/ 62 w 540"/>
                  <a:gd name="T9" fmla="*/ 384 h 701"/>
                  <a:gd name="T10" fmla="*/ 89 w 540"/>
                  <a:gd name="T11" fmla="*/ 395 h 701"/>
                  <a:gd name="T12" fmla="*/ 162 w 540"/>
                  <a:gd name="T13" fmla="*/ 465 h 701"/>
                  <a:gd name="T14" fmla="*/ 74 w 540"/>
                  <a:gd name="T15" fmla="*/ 147 h 701"/>
                  <a:gd name="T16" fmla="*/ 73 w 540"/>
                  <a:gd name="T17" fmla="*/ 115 h 701"/>
                  <a:gd name="T18" fmla="*/ 106 w 540"/>
                  <a:gd name="T19" fmla="*/ 80 h 701"/>
                  <a:gd name="T20" fmla="*/ 133 w 540"/>
                  <a:gd name="T21" fmla="*/ 85 h 701"/>
                  <a:gd name="T22" fmla="*/ 154 w 540"/>
                  <a:gd name="T23" fmla="*/ 120 h 701"/>
                  <a:gd name="T24" fmla="*/ 233 w 540"/>
                  <a:gd name="T25" fmla="*/ 369 h 701"/>
                  <a:gd name="T26" fmla="*/ 159 w 540"/>
                  <a:gd name="T27" fmla="*/ 85 h 701"/>
                  <a:gd name="T28" fmla="*/ 158 w 540"/>
                  <a:gd name="T29" fmla="*/ 27 h 701"/>
                  <a:gd name="T30" fmla="*/ 199 w 540"/>
                  <a:gd name="T31" fmla="*/ 5 h 701"/>
                  <a:gd name="T32" fmla="*/ 243 w 540"/>
                  <a:gd name="T33" fmla="*/ 46 h 701"/>
                  <a:gd name="T34" fmla="*/ 322 w 540"/>
                  <a:gd name="T35" fmla="*/ 318 h 701"/>
                  <a:gd name="T36" fmla="*/ 269 w 540"/>
                  <a:gd name="T37" fmla="*/ 93 h 701"/>
                  <a:gd name="T38" fmla="*/ 272 w 540"/>
                  <a:gd name="T39" fmla="*/ 18 h 701"/>
                  <a:gd name="T40" fmla="*/ 290 w 540"/>
                  <a:gd name="T41" fmla="*/ 11 h 701"/>
                  <a:gd name="T42" fmla="*/ 332 w 540"/>
                  <a:gd name="T43" fmla="*/ 33 h 701"/>
                  <a:gd name="T44" fmla="*/ 343 w 540"/>
                  <a:gd name="T45" fmla="*/ 62 h 701"/>
                  <a:gd name="T46" fmla="*/ 418 w 540"/>
                  <a:gd name="T47" fmla="*/ 306 h 701"/>
                  <a:gd name="T48" fmla="*/ 377 w 540"/>
                  <a:gd name="T49" fmla="*/ 138 h 701"/>
                  <a:gd name="T50" fmla="*/ 386 w 540"/>
                  <a:gd name="T51" fmla="*/ 89 h 701"/>
                  <a:gd name="T52" fmla="*/ 402 w 540"/>
                  <a:gd name="T53" fmla="*/ 82 h 701"/>
                  <a:gd name="T54" fmla="*/ 449 w 540"/>
                  <a:gd name="T55" fmla="*/ 118 h 701"/>
                  <a:gd name="T56" fmla="*/ 523 w 540"/>
                  <a:gd name="T57" fmla="*/ 417 h 701"/>
                  <a:gd name="T58" fmla="*/ 536 w 540"/>
                  <a:gd name="T59" fmla="*/ 485 h 701"/>
                  <a:gd name="T60" fmla="*/ 539 w 540"/>
                  <a:gd name="T61" fmla="*/ 541 h 701"/>
                  <a:gd name="T62" fmla="*/ 529 w 540"/>
                  <a:gd name="T63" fmla="*/ 581 h 701"/>
                  <a:gd name="T64" fmla="*/ 513 w 540"/>
                  <a:gd name="T65" fmla="*/ 609 h 701"/>
                  <a:gd name="T66" fmla="*/ 521 w 540"/>
                  <a:gd name="T67" fmla="*/ 635 h 701"/>
                  <a:gd name="T68" fmla="*/ 299 w 540"/>
                  <a:gd name="T69" fmla="*/ 701 h 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40" h="701">
                    <a:moveTo>
                      <a:pt x="299" y="701"/>
                    </a:moveTo>
                    <a:cubicBezTo>
                      <a:pt x="294" y="681"/>
                      <a:pt x="294" y="681"/>
                      <a:pt x="294" y="681"/>
                    </a:cubicBezTo>
                    <a:cubicBezTo>
                      <a:pt x="294" y="681"/>
                      <a:pt x="243" y="683"/>
                      <a:pt x="222" y="660"/>
                    </a:cubicBezTo>
                    <a:cubicBezTo>
                      <a:pt x="222" y="660"/>
                      <a:pt x="41" y="473"/>
                      <a:pt x="13" y="439"/>
                    </a:cubicBezTo>
                    <a:cubicBezTo>
                      <a:pt x="13" y="439"/>
                      <a:pt x="0" y="375"/>
                      <a:pt x="62" y="384"/>
                    </a:cubicBezTo>
                    <a:cubicBezTo>
                      <a:pt x="62" y="384"/>
                      <a:pt x="73" y="381"/>
                      <a:pt x="89" y="395"/>
                    </a:cubicBezTo>
                    <a:cubicBezTo>
                      <a:pt x="162" y="465"/>
                      <a:pt x="162" y="465"/>
                      <a:pt x="162" y="465"/>
                    </a:cubicBezTo>
                    <a:cubicBezTo>
                      <a:pt x="74" y="147"/>
                      <a:pt x="74" y="147"/>
                      <a:pt x="74" y="147"/>
                    </a:cubicBezTo>
                    <a:cubicBezTo>
                      <a:pt x="71" y="137"/>
                      <a:pt x="71" y="126"/>
                      <a:pt x="73" y="115"/>
                    </a:cubicBezTo>
                    <a:cubicBezTo>
                      <a:pt x="77" y="102"/>
                      <a:pt x="85" y="86"/>
                      <a:pt x="106" y="80"/>
                    </a:cubicBezTo>
                    <a:cubicBezTo>
                      <a:pt x="106" y="80"/>
                      <a:pt x="118" y="77"/>
                      <a:pt x="133" y="85"/>
                    </a:cubicBezTo>
                    <a:cubicBezTo>
                      <a:pt x="145" y="93"/>
                      <a:pt x="149" y="106"/>
                      <a:pt x="154" y="120"/>
                    </a:cubicBezTo>
                    <a:cubicBezTo>
                      <a:pt x="233" y="369"/>
                      <a:pt x="233" y="369"/>
                      <a:pt x="233" y="369"/>
                    </a:cubicBezTo>
                    <a:cubicBezTo>
                      <a:pt x="159" y="85"/>
                      <a:pt x="159" y="85"/>
                      <a:pt x="159" y="85"/>
                    </a:cubicBezTo>
                    <a:cubicBezTo>
                      <a:pt x="155" y="69"/>
                      <a:pt x="150" y="40"/>
                      <a:pt x="158" y="27"/>
                    </a:cubicBezTo>
                    <a:cubicBezTo>
                      <a:pt x="166" y="15"/>
                      <a:pt x="182" y="5"/>
                      <a:pt x="199" y="5"/>
                    </a:cubicBezTo>
                    <a:cubicBezTo>
                      <a:pt x="199" y="5"/>
                      <a:pt x="229" y="8"/>
                      <a:pt x="243" y="46"/>
                    </a:cubicBezTo>
                    <a:cubicBezTo>
                      <a:pt x="322" y="318"/>
                      <a:pt x="322" y="318"/>
                      <a:pt x="322" y="318"/>
                    </a:cubicBezTo>
                    <a:cubicBezTo>
                      <a:pt x="269" y="93"/>
                      <a:pt x="269" y="93"/>
                      <a:pt x="269" y="93"/>
                    </a:cubicBezTo>
                    <a:cubicBezTo>
                      <a:pt x="264" y="75"/>
                      <a:pt x="255" y="31"/>
                      <a:pt x="272" y="18"/>
                    </a:cubicBezTo>
                    <a:cubicBezTo>
                      <a:pt x="277" y="15"/>
                      <a:pt x="283" y="13"/>
                      <a:pt x="290" y="11"/>
                    </a:cubicBezTo>
                    <a:cubicBezTo>
                      <a:pt x="290" y="11"/>
                      <a:pt x="312" y="0"/>
                      <a:pt x="332" y="33"/>
                    </a:cubicBezTo>
                    <a:cubicBezTo>
                      <a:pt x="335" y="38"/>
                      <a:pt x="341" y="55"/>
                      <a:pt x="343" y="62"/>
                    </a:cubicBezTo>
                    <a:cubicBezTo>
                      <a:pt x="418" y="306"/>
                      <a:pt x="418" y="306"/>
                      <a:pt x="418" y="306"/>
                    </a:cubicBezTo>
                    <a:cubicBezTo>
                      <a:pt x="377" y="138"/>
                      <a:pt x="377" y="138"/>
                      <a:pt x="377" y="138"/>
                    </a:cubicBezTo>
                    <a:cubicBezTo>
                      <a:pt x="373" y="121"/>
                      <a:pt x="372" y="100"/>
                      <a:pt x="386" y="89"/>
                    </a:cubicBezTo>
                    <a:cubicBezTo>
                      <a:pt x="390" y="85"/>
                      <a:pt x="396" y="83"/>
                      <a:pt x="402" y="82"/>
                    </a:cubicBezTo>
                    <a:cubicBezTo>
                      <a:pt x="402" y="82"/>
                      <a:pt x="436" y="73"/>
                      <a:pt x="449" y="118"/>
                    </a:cubicBezTo>
                    <a:cubicBezTo>
                      <a:pt x="523" y="417"/>
                      <a:pt x="523" y="417"/>
                      <a:pt x="523" y="417"/>
                    </a:cubicBezTo>
                    <a:cubicBezTo>
                      <a:pt x="536" y="485"/>
                      <a:pt x="536" y="485"/>
                      <a:pt x="536" y="485"/>
                    </a:cubicBezTo>
                    <a:cubicBezTo>
                      <a:pt x="539" y="503"/>
                      <a:pt x="540" y="522"/>
                      <a:pt x="539" y="541"/>
                    </a:cubicBezTo>
                    <a:cubicBezTo>
                      <a:pt x="537" y="553"/>
                      <a:pt x="535" y="568"/>
                      <a:pt x="529" y="581"/>
                    </a:cubicBezTo>
                    <a:cubicBezTo>
                      <a:pt x="529" y="581"/>
                      <a:pt x="520" y="607"/>
                      <a:pt x="513" y="609"/>
                    </a:cubicBezTo>
                    <a:cubicBezTo>
                      <a:pt x="521" y="635"/>
                      <a:pt x="521" y="635"/>
                      <a:pt x="521" y="635"/>
                    </a:cubicBezTo>
                    <a:lnTo>
                      <a:pt x="299" y="701"/>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Freeform 183"/>
              <p:cNvSpPr/>
              <p:nvPr/>
            </p:nvSpPr>
            <p:spPr bwMode="auto">
              <a:xfrm>
                <a:off x="6897688" y="4506913"/>
                <a:ext cx="709613" cy="304800"/>
              </a:xfrm>
              <a:custGeom>
                <a:gdLst>
                  <a:gd name="T0" fmla="*/ 447 w 447"/>
                  <a:gd name="T1" fmla="*/ 50 h 192"/>
                  <a:gd name="T2" fmla="*/ 433 w 447"/>
                  <a:gd name="T3" fmla="*/ 0 h 192"/>
                  <a:gd name="T4" fmla="*/ 0 w 447"/>
                  <a:gd name="T5" fmla="*/ 142 h 192"/>
                  <a:gd name="T6" fmla="*/ 15 w 447"/>
                  <a:gd name="T7" fmla="*/ 192 h 192"/>
                  <a:gd name="T8" fmla="*/ 447 w 447"/>
                  <a:gd name="T9" fmla="*/ 50 h 192"/>
                </a:gdLst>
                <a:cxnLst>
                  <a:cxn ang="0">
                    <a:pos x="T0" y="T1"/>
                  </a:cxn>
                  <a:cxn ang="0">
                    <a:pos x="T2" y="T3"/>
                  </a:cxn>
                  <a:cxn ang="0">
                    <a:pos x="T4" y="T5"/>
                  </a:cxn>
                  <a:cxn ang="0">
                    <a:pos x="T6" y="T7"/>
                  </a:cxn>
                  <a:cxn ang="0">
                    <a:pos x="T8" y="T9"/>
                  </a:cxn>
                </a:cxnLst>
                <a:rect l="0" t="0" r="r" b="b"/>
                <a:pathLst>
                  <a:path w="447" h="192">
                    <a:moveTo>
                      <a:pt x="447" y="50"/>
                    </a:moveTo>
                    <a:lnTo>
                      <a:pt x="433" y="0"/>
                    </a:lnTo>
                    <a:lnTo>
                      <a:pt x="0" y="142"/>
                    </a:lnTo>
                    <a:lnTo>
                      <a:pt x="15" y="192"/>
                    </a:lnTo>
                    <a:lnTo>
                      <a:pt x="447" y="5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184"/>
              <p:cNvSpPr/>
              <p:nvPr/>
            </p:nvSpPr>
            <p:spPr bwMode="auto">
              <a:xfrm>
                <a:off x="6880226" y="4572000"/>
                <a:ext cx="1279525" cy="2284413"/>
              </a:xfrm>
              <a:custGeom>
                <a:gdLst>
                  <a:gd name="T0" fmla="*/ 301 w 528"/>
                  <a:gd name="T1" fmla="*/ 0 h 944"/>
                  <a:gd name="T2" fmla="*/ 311 w 528"/>
                  <a:gd name="T3" fmla="*/ 43 h 944"/>
                  <a:gd name="T4" fmla="*/ 478 w 528"/>
                  <a:gd name="T5" fmla="*/ 714 h 944"/>
                  <a:gd name="T6" fmla="*/ 528 w 528"/>
                  <a:gd name="T7" fmla="*/ 944 h 944"/>
                  <a:gd name="T8" fmla="*/ 150 w 528"/>
                  <a:gd name="T9" fmla="*/ 944 h 944"/>
                  <a:gd name="T10" fmla="*/ 48 w 528"/>
                  <a:gd name="T11" fmla="*/ 302 h 944"/>
                  <a:gd name="T12" fmla="*/ 0 w 528"/>
                  <a:gd name="T13" fmla="*/ 99 h 944"/>
                  <a:gd name="T14" fmla="*/ 65 w 528"/>
                  <a:gd name="T15" fmla="*/ 78 h 944"/>
                  <a:gd name="T16" fmla="*/ 301 w 528"/>
                  <a:gd name="T17" fmla="*/ 0 h 9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8" h="944">
                    <a:moveTo>
                      <a:pt x="301" y="0"/>
                    </a:moveTo>
                    <a:cubicBezTo>
                      <a:pt x="311" y="43"/>
                      <a:pt x="311" y="43"/>
                      <a:pt x="311" y="43"/>
                    </a:cubicBezTo>
                    <a:cubicBezTo>
                      <a:pt x="311" y="43"/>
                      <a:pt x="407" y="409"/>
                      <a:pt x="478" y="714"/>
                    </a:cubicBezTo>
                    <a:cubicBezTo>
                      <a:pt x="501" y="813"/>
                      <a:pt x="520" y="898"/>
                      <a:pt x="528" y="944"/>
                    </a:cubicBezTo>
                    <a:cubicBezTo>
                      <a:pt x="150" y="944"/>
                      <a:pt x="150" y="944"/>
                      <a:pt x="150" y="944"/>
                    </a:cubicBezTo>
                    <a:cubicBezTo>
                      <a:pt x="144" y="792"/>
                      <a:pt x="48" y="302"/>
                      <a:pt x="48" y="302"/>
                    </a:cubicBezTo>
                    <a:cubicBezTo>
                      <a:pt x="0" y="99"/>
                      <a:pt x="0" y="99"/>
                      <a:pt x="0" y="99"/>
                    </a:cubicBezTo>
                    <a:cubicBezTo>
                      <a:pt x="65" y="78"/>
                      <a:pt x="65" y="78"/>
                      <a:pt x="65" y="78"/>
                    </a:cubicBezTo>
                    <a:lnTo>
                      <a:pt x="301" y="0"/>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Freeform 185"/>
              <p:cNvSpPr/>
              <p:nvPr/>
            </p:nvSpPr>
            <p:spPr bwMode="auto">
              <a:xfrm>
                <a:off x="7580313" y="4867275"/>
                <a:ext cx="68263" cy="73025"/>
              </a:xfrm>
              <a:custGeom>
                <a:gdLst>
                  <a:gd name="T0" fmla="*/ 6 w 28"/>
                  <a:gd name="T1" fmla="*/ 4 h 30"/>
                  <a:gd name="T2" fmla="*/ 24 w 28"/>
                  <a:gd name="T3" fmla="*/ 6 h 30"/>
                  <a:gd name="T4" fmla="*/ 22 w 28"/>
                  <a:gd name="T5" fmla="*/ 25 h 30"/>
                  <a:gd name="T6" fmla="*/ 4 w 28"/>
                  <a:gd name="T7" fmla="*/ 23 h 30"/>
                  <a:gd name="T8" fmla="*/ 6 w 28"/>
                  <a:gd name="T9" fmla="*/ 4 h 30"/>
                </a:gdLst>
                <a:cxnLst>
                  <a:cxn ang="0">
                    <a:pos x="T0" y="T1"/>
                  </a:cxn>
                  <a:cxn ang="0">
                    <a:pos x="T2" y="T3"/>
                  </a:cxn>
                  <a:cxn ang="0">
                    <a:pos x="T4" y="T5"/>
                  </a:cxn>
                  <a:cxn ang="0">
                    <a:pos x="T6" y="T7"/>
                  </a:cxn>
                  <a:cxn ang="0">
                    <a:pos x="T8" y="T9"/>
                  </a:cxn>
                </a:cxnLst>
                <a:rect l="0" t="0" r="r" b="b"/>
                <a:pathLst>
                  <a:path w="28" h="30">
                    <a:moveTo>
                      <a:pt x="6" y="4"/>
                    </a:moveTo>
                    <a:cubicBezTo>
                      <a:pt x="11" y="0"/>
                      <a:pt x="19" y="0"/>
                      <a:pt x="24" y="6"/>
                    </a:cubicBezTo>
                    <a:cubicBezTo>
                      <a:pt x="28" y="12"/>
                      <a:pt x="28" y="20"/>
                      <a:pt x="22" y="25"/>
                    </a:cubicBezTo>
                    <a:cubicBezTo>
                      <a:pt x="17" y="30"/>
                      <a:pt x="9" y="29"/>
                      <a:pt x="4" y="23"/>
                    </a:cubicBezTo>
                    <a:cubicBezTo>
                      <a:pt x="0" y="18"/>
                      <a:pt x="1" y="9"/>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Freeform 186"/>
              <p:cNvSpPr/>
              <p:nvPr/>
            </p:nvSpPr>
            <p:spPr bwMode="auto">
              <a:xfrm>
                <a:off x="7610476" y="4968875"/>
                <a:ext cx="66675" cy="73025"/>
              </a:xfrm>
              <a:custGeom>
                <a:gdLst>
                  <a:gd name="T0" fmla="*/ 6 w 28"/>
                  <a:gd name="T1" fmla="*/ 5 h 30"/>
                  <a:gd name="T2" fmla="*/ 23 w 28"/>
                  <a:gd name="T3" fmla="*/ 6 h 30"/>
                  <a:gd name="T4" fmla="*/ 22 w 28"/>
                  <a:gd name="T5" fmla="*/ 25 h 30"/>
                  <a:gd name="T6" fmla="*/ 4 w 28"/>
                  <a:gd name="T7" fmla="*/ 24 h 30"/>
                  <a:gd name="T8" fmla="*/ 6 w 28"/>
                  <a:gd name="T9" fmla="*/ 5 h 30"/>
                </a:gdLst>
                <a:cxnLst>
                  <a:cxn ang="0">
                    <a:pos x="T0" y="T1"/>
                  </a:cxn>
                  <a:cxn ang="0">
                    <a:pos x="T2" y="T3"/>
                  </a:cxn>
                  <a:cxn ang="0">
                    <a:pos x="T4" y="T5"/>
                  </a:cxn>
                  <a:cxn ang="0">
                    <a:pos x="T6" y="T7"/>
                  </a:cxn>
                  <a:cxn ang="0">
                    <a:pos x="T8" y="T9"/>
                  </a:cxn>
                </a:cxnLst>
                <a:rect l="0" t="0" r="r" b="b"/>
                <a:pathLst>
                  <a:path w="28" h="30">
                    <a:moveTo>
                      <a:pt x="6" y="5"/>
                    </a:moveTo>
                    <a:cubicBezTo>
                      <a:pt x="11" y="0"/>
                      <a:pt x="19" y="1"/>
                      <a:pt x="23" y="6"/>
                    </a:cubicBezTo>
                    <a:cubicBezTo>
                      <a:pt x="28" y="12"/>
                      <a:pt x="27" y="21"/>
                      <a:pt x="22" y="25"/>
                    </a:cubicBezTo>
                    <a:cubicBezTo>
                      <a:pt x="17" y="30"/>
                      <a:pt x="9" y="29"/>
                      <a:pt x="4" y="24"/>
                    </a:cubicBezTo>
                    <a:cubicBezTo>
                      <a:pt x="0" y="18"/>
                      <a:pt x="0"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Freeform 187"/>
              <p:cNvSpPr/>
              <p:nvPr/>
            </p:nvSpPr>
            <p:spPr bwMode="auto">
              <a:xfrm>
                <a:off x="7634288" y="5072063"/>
                <a:ext cx="69850" cy="73025"/>
              </a:xfrm>
              <a:custGeom>
                <a:gdLst>
                  <a:gd name="T0" fmla="*/ 6 w 29"/>
                  <a:gd name="T1" fmla="*/ 5 h 30"/>
                  <a:gd name="T2" fmla="*/ 24 w 29"/>
                  <a:gd name="T3" fmla="*/ 6 h 30"/>
                  <a:gd name="T4" fmla="*/ 23 w 29"/>
                  <a:gd name="T5" fmla="*/ 25 h 30"/>
                  <a:gd name="T6" fmla="*/ 5 w 29"/>
                  <a:gd name="T7" fmla="*/ 24 h 30"/>
                  <a:gd name="T8" fmla="*/ 6 w 29"/>
                  <a:gd name="T9" fmla="*/ 5 h 30"/>
                </a:gdLst>
                <a:cxnLst>
                  <a:cxn ang="0">
                    <a:pos x="T0" y="T1"/>
                  </a:cxn>
                  <a:cxn ang="0">
                    <a:pos x="T2" y="T3"/>
                  </a:cxn>
                  <a:cxn ang="0">
                    <a:pos x="T4" y="T5"/>
                  </a:cxn>
                  <a:cxn ang="0">
                    <a:pos x="T6" y="T7"/>
                  </a:cxn>
                  <a:cxn ang="0">
                    <a:pos x="T8" y="T9"/>
                  </a:cxn>
                </a:cxnLst>
                <a:rect l="0" t="0" r="r" b="b"/>
                <a:pathLst>
                  <a:path w="28" h="30">
                    <a:moveTo>
                      <a:pt x="6" y="5"/>
                    </a:moveTo>
                    <a:cubicBezTo>
                      <a:pt x="12" y="0"/>
                      <a:pt x="20" y="0"/>
                      <a:pt x="24" y="6"/>
                    </a:cubicBezTo>
                    <a:cubicBezTo>
                      <a:pt x="29" y="12"/>
                      <a:pt x="28" y="21"/>
                      <a:pt x="23" y="25"/>
                    </a:cubicBezTo>
                    <a:cubicBezTo>
                      <a:pt x="17" y="30"/>
                      <a:pt x="9" y="29"/>
                      <a:pt x="5" y="24"/>
                    </a:cubicBezTo>
                    <a:cubicBezTo>
                      <a:pt x="0" y="18"/>
                      <a:pt x="1"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Freeform 188"/>
              <p:cNvSpPr/>
              <p:nvPr/>
            </p:nvSpPr>
            <p:spPr bwMode="auto">
              <a:xfrm>
                <a:off x="6461126" y="3265488"/>
                <a:ext cx="174625" cy="184150"/>
              </a:xfrm>
              <a:custGeom>
                <a:gdLst>
                  <a:gd name="T0" fmla="*/ 18 w 72"/>
                  <a:gd name="T1" fmla="*/ 75 h 76"/>
                  <a:gd name="T2" fmla="*/ 65 w 72"/>
                  <a:gd name="T3" fmla="*/ 60 h 76"/>
                  <a:gd name="T4" fmla="*/ 70 w 72"/>
                  <a:gd name="T5" fmla="*/ 50 h 76"/>
                  <a:gd name="T6" fmla="*/ 62 w 72"/>
                  <a:gd name="T7" fmla="*/ 22 h 76"/>
                  <a:gd name="T8" fmla="*/ 27 w 72"/>
                  <a:gd name="T9" fmla="*/ 5 h 76"/>
                  <a:gd name="T10" fmla="*/ 1 w 72"/>
                  <a:gd name="T11" fmla="*/ 34 h 76"/>
                  <a:gd name="T12" fmla="*/ 6 w 72"/>
                  <a:gd name="T13" fmla="*/ 60 h 76"/>
                  <a:gd name="T14" fmla="*/ 8 w 72"/>
                  <a:gd name="T15" fmla="*/ 69 h 76"/>
                  <a:gd name="T16" fmla="*/ 18 w 72"/>
                  <a:gd name="T17" fmla="*/ 75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76">
                    <a:moveTo>
                      <a:pt x="18" y="75"/>
                    </a:moveTo>
                    <a:cubicBezTo>
                      <a:pt x="65" y="60"/>
                      <a:pt x="65" y="60"/>
                      <a:pt x="65" y="60"/>
                    </a:cubicBezTo>
                    <a:cubicBezTo>
                      <a:pt x="69" y="59"/>
                      <a:pt x="72" y="54"/>
                      <a:pt x="70" y="50"/>
                    </a:cubicBezTo>
                    <a:cubicBezTo>
                      <a:pt x="62" y="22"/>
                      <a:pt x="62" y="22"/>
                      <a:pt x="62" y="22"/>
                    </a:cubicBezTo>
                    <a:cubicBezTo>
                      <a:pt x="62" y="22"/>
                      <a:pt x="54" y="0"/>
                      <a:pt x="27" y="5"/>
                    </a:cubicBezTo>
                    <a:cubicBezTo>
                      <a:pt x="27" y="5"/>
                      <a:pt x="5" y="10"/>
                      <a:pt x="1" y="34"/>
                    </a:cubicBezTo>
                    <a:cubicBezTo>
                      <a:pt x="1" y="34"/>
                      <a:pt x="0" y="43"/>
                      <a:pt x="6" y="60"/>
                    </a:cubicBezTo>
                    <a:cubicBezTo>
                      <a:pt x="8" y="69"/>
                      <a:pt x="8" y="69"/>
                      <a:pt x="8" y="69"/>
                    </a:cubicBezTo>
                    <a:cubicBezTo>
                      <a:pt x="10" y="74"/>
                      <a:pt x="14" y="76"/>
                      <a:pt x="18" y="75"/>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189"/>
              <p:cNvSpPr/>
              <p:nvPr/>
            </p:nvSpPr>
            <p:spPr bwMode="auto">
              <a:xfrm>
                <a:off x="6665913" y="3090863"/>
                <a:ext cx="166688" cy="177800"/>
              </a:xfrm>
              <a:custGeom>
                <a:gdLst>
                  <a:gd name="T0" fmla="*/ 18 w 69"/>
                  <a:gd name="T1" fmla="*/ 72 h 73"/>
                  <a:gd name="T2" fmla="*/ 63 w 69"/>
                  <a:gd name="T3" fmla="*/ 57 h 73"/>
                  <a:gd name="T4" fmla="*/ 68 w 69"/>
                  <a:gd name="T5" fmla="*/ 48 h 73"/>
                  <a:gd name="T6" fmla="*/ 60 w 69"/>
                  <a:gd name="T7" fmla="*/ 21 h 73"/>
                  <a:gd name="T8" fmla="*/ 27 w 69"/>
                  <a:gd name="T9" fmla="*/ 5 h 73"/>
                  <a:gd name="T10" fmla="*/ 1 w 69"/>
                  <a:gd name="T11" fmla="*/ 32 h 73"/>
                  <a:gd name="T12" fmla="*/ 6 w 69"/>
                  <a:gd name="T13" fmla="*/ 58 h 73"/>
                  <a:gd name="T14" fmla="*/ 9 w 69"/>
                  <a:gd name="T15" fmla="*/ 67 h 73"/>
                  <a:gd name="T16" fmla="*/ 18 w 69"/>
                  <a:gd name="T17" fmla="*/ 72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73">
                    <a:moveTo>
                      <a:pt x="18" y="72"/>
                    </a:moveTo>
                    <a:cubicBezTo>
                      <a:pt x="63" y="57"/>
                      <a:pt x="63" y="57"/>
                      <a:pt x="63" y="57"/>
                    </a:cubicBezTo>
                    <a:cubicBezTo>
                      <a:pt x="67" y="56"/>
                      <a:pt x="69" y="52"/>
                      <a:pt x="68" y="48"/>
                    </a:cubicBezTo>
                    <a:cubicBezTo>
                      <a:pt x="60" y="21"/>
                      <a:pt x="60" y="21"/>
                      <a:pt x="60" y="21"/>
                    </a:cubicBezTo>
                    <a:cubicBezTo>
                      <a:pt x="60" y="21"/>
                      <a:pt x="53" y="0"/>
                      <a:pt x="27" y="5"/>
                    </a:cubicBezTo>
                    <a:cubicBezTo>
                      <a:pt x="27" y="5"/>
                      <a:pt x="5" y="10"/>
                      <a:pt x="1" y="32"/>
                    </a:cubicBezTo>
                    <a:cubicBezTo>
                      <a:pt x="1" y="32"/>
                      <a:pt x="0" y="42"/>
                      <a:pt x="6" y="58"/>
                    </a:cubicBezTo>
                    <a:cubicBezTo>
                      <a:pt x="9" y="67"/>
                      <a:pt x="9" y="67"/>
                      <a:pt x="9" y="67"/>
                    </a:cubicBezTo>
                    <a:cubicBezTo>
                      <a:pt x="10" y="71"/>
                      <a:pt x="14" y="73"/>
                      <a:pt x="18" y="72"/>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Freeform 190"/>
              <p:cNvSpPr/>
              <p:nvPr/>
            </p:nvSpPr>
            <p:spPr bwMode="auto">
              <a:xfrm>
                <a:off x="6921501" y="3098800"/>
                <a:ext cx="142875" cy="147638"/>
              </a:xfrm>
              <a:custGeom>
                <a:gdLst>
                  <a:gd name="T0" fmla="*/ 14 w 59"/>
                  <a:gd name="T1" fmla="*/ 60 h 61"/>
                  <a:gd name="T2" fmla="*/ 53 w 59"/>
                  <a:gd name="T3" fmla="*/ 49 h 61"/>
                  <a:gd name="T4" fmla="*/ 58 w 59"/>
                  <a:gd name="T5" fmla="*/ 41 h 61"/>
                  <a:gd name="T6" fmla="*/ 52 w 59"/>
                  <a:gd name="T7" fmla="*/ 18 h 61"/>
                  <a:gd name="T8" fmla="*/ 24 w 59"/>
                  <a:gd name="T9" fmla="*/ 3 h 61"/>
                  <a:gd name="T10" fmla="*/ 1 w 59"/>
                  <a:gd name="T11" fmla="*/ 25 h 61"/>
                  <a:gd name="T12" fmla="*/ 4 w 59"/>
                  <a:gd name="T13" fmla="*/ 48 h 61"/>
                  <a:gd name="T14" fmla="*/ 6 w 59"/>
                  <a:gd name="T15" fmla="*/ 55 h 61"/>
                  <a:gd name="T16" fmla="*/ 14 w 59"/>
                  <a:gd name="T17" fmla="*/ 60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 h="61">
                    <a:moveTo>
                      <a:pt x="14" y="60"/>
                    </a:moveTo>
                    <a:cubicBezTo>
                      <a:pt x="53" y="49"/>
                      <a:pt x="53" y="49"/>
                      <a:pt x="53" y="49"/>
                    </a:cubicBezTo>
                    <a:cubicBezTo>
                      <a:pt x="57" y="48"/>
                      <a:pt x="59" y="45"/>
                      <a:pt x="58" y="41"/>
                    </a:cubicBezTo>
                    <a:cubicBezTo>
                      <a:pt x="52" y="18"/>
                      <a:pt x="52" y="18"/>
                      <a:pt x="52" y="18"/>
                    </a:cubicBezTo>
                    <a:cubicBezTo>
                      <a:pt x="52" y="18"/>
                      <a:pt x="46" y="0"/>
                      <a:pt x="24" y="3"/>
                    </a:cubicBezTo>
                    <a:cubicBezTo>
                      <a:pt x="24" y="3"/>
                      <a:pt x="5" y="6"/>
                      <a:pt x="1" y="25"/>
                    </a:cubicBezTo>
                    <a:cubicBezTo>
                      <a:pt x="1" y="25"/>
                      <a:pt x="0" y="33"/>
                      <a:pt x="4" y="48"/>
                    </a:cubicBezTo>
                    <a:cubicBezTo>
                      <a:pt x="6" y="55"/>
                      <a:pt x="6" y="55"/>
                      <a:pt x="6" y="55"/>
                    </a:cubicBezTo>
                    <a:cubicBezTo>
                      <a:pt x="7" y="59"/>
                      <a:pt x="10" y="61"/>
                      <a:pt x="14" y="60"/>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191"/>
              <p:cNvSpPr/>
              <p:nvPr/>
            </p:nvSpPr>
            <p:spPr bwMode="auto">
              <a:xfrm>
                <a:off x="7196138" y="3268663"/>
                <a:ext cx="139700" cy="144463"/>
              </a:xfrm>
              <a:custGeom>
                <a:gdLst>
                  <a:gd name="T0" fmla="*/ 13 w 58"/>
                  <a:gd name="T1" fmla="*/ 59 h 60"/>
                  <a:gd name="T2" fmla="*/ 52 w 58"/>
                  <a:gd name="T3" fmla="*/ 49 h 60"/>
                  <a:gd name="T4" fmla="*/ 57 w 58"/>
                  <a:gd name="T5" fmla="*/ 41 h 60"/>
                  <a:gd name="T6" fmla="*/ 51 w 58"/>
                  <a:gd name="T7" fmla="*/ 18 h 60"/>
                  <a:gd name="T8" fmla="*/ 24 w 58"/>
                  <a:gd name="T9" fmla="*/ 3 h 60"/>
                  <a:gd name="T10" fmla="*/ 1 w 58"/>
                  <a:gd name="T11" fmla="*/ 25 h 60"/>
                  <a:gd name="T12" fmla="*/ 4 w 58"/>
                  <a:gd name="T13" fmla="*/ 47 h 60"/>
                  <a:gd name="T14" fmla="*/ 6 w 58"/>
                  <a:gd name="T15" fmla="*/ 54 h 60"/>
                  <a:gd name="T16" fmla="*/ 13 w 58"/>
                  <a:gd name="T17" fmla="*/ 59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60">
                    <a:moveTo>
                      <a:pt x="13" y="59"/>
                    </a:moveTo>
                    <a:cubicBezTo>
                      <a:pt x="52" y="49"/>
                      <a:pt x="52" y="49"/>
                      <a:pt x="52" y="49"/>
                    </a:cubicBezTo>
                    <a:cubicBezTo>
                      <a:pt x="56" y="48"/>
                      <a:pt x="58" y="44"/>
                      <a:pt x="57" y="41"/>
                    </a:cubicBezTo>
                    <a:cubicBezTo>
                      <a:pt x="51" y="18"/>
                      <a:pt x="51" y="18"/>
                      <a:pt x="51" y="18"/>
                    </a:cubicBezTo>
                    <a:cubicBezTo>
                      <a:pt x="51" y="18"/>
                      <a:pt x="45" y="0"/>
                      <a:pt x="24" y="3"/>
                    </a:cubicBezTo>
                    <a:cubicBezTo>
                      <a:pt x="24" y="3"/>
                      <a:pt x="5" y="6"/>
                      <a:pt x="1" y="25"/>
                    </a:cubicBezTo>
                    <a:cubicBezTo>
                      <a:pt x="1" y="25"/>
                      <a:pt x="0" y="33"/>
                      <a:pt x="4" y="47"/>
                    </a:cubicBezTo>
                    <a:cubicBezTo>
                      <a:pt x="6" y="54"/>
                      <a:pt x="6" y="54"/>
                      <a:pt x="6" y="54"/>
                    </a:cubicBezTo>
                    <a:cubicBezTo>
                      <a:pt x="7" y="58"/>
                      <a:pt x="10" y="60"/>
                      <a:pt x="13" y="59"/>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192"/>
              <p:cNvSpPr/>
              <p:nvPr/>
            </p:nvSpPr>
            <p:spPr bwMode="auto">
              <a:xfrm>
                <a:off x="6294438" y="4016375"/>
                <a:ext cx="138113" cy="141288"/>
              </a:xfrm>
              <a:custGeom>
                <a:gdLst>
                  <a:gd name="T0" fmla="*/ 35 w 57"/>
                  <a:gd name="T1" fmla="*/ 57 h 59"/>
                  <a:gd name="T2" fmla="*/ 55 w 57"/>
                  <a:gd name="T3" fmla="*/ 33 h 59"/>
                  <a:gd name="T4" fmla="*/ 53 w 57"/>
                  <a:gd name="T5" fmla="*/ 25 h 59"/>
                  <a:gd name="T6" fmla="*/ 37 w 57"/>
                  <a:gd name="T7" fmla="*/ 11 h 59"/>
                  <a:gd name="T8" fmla="*/ 10 w 57"/>
                  <a:gd name="T9" fmla="*/ 11 h 59"/>
                  <a:gd name="T10" fmla="*/ 8 w 57"/>
                  <a:gd name="T11" fmla="*/ 37 h 59"/>
                  <a:gd name="T12" fmla="*/ 22 w 57"/>
                  <a:gd name="T13" fmla="*/ 52 h 59"/>
                  <a:gd name="T14" fmla="*/ 27 w 57"/>
                  <a:gd name="T15" fmla="*/ 56 h 59"/>
                  <a:gd name="T16" fmla="*/ 35 w 57"/>
                  <a:gd name="T17" fmla="*/ 57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9">
                    <a:moveTo>
                      <a:pt x="35" y="57"/>
                    </a:moveTo>
                    <a:cubicBezTo>
                      <a:pt x="55" y="33"/>
                      <a:pt x="55" y="33"/>
                      <a:pt x="55" y="33"/>
                    </a:cubicBezTo>
                    <a:cubicBezTo>
                      <a:pt x="57" y="30"/>
                      <a:pt x="56" y="27"/>
                      <a:pt x="53" y="25"/>
                    </a:cubicBezTo>
                    <a:cubicBezTo>
                      <a:pt x="37" y="11"/>
                      <a:pt x="37" y="11"/>
                      <a:pt x="37" y="11"/>
                    </a:cubicBezTo>
                    <a:cubicBezTo>
                      <a:pt x="37" y="11"/>
                      <a:pt x="23" y="0"/>
                      <a:pt x="10" y="11"/>
                    </a:cubicBezTo>
                    <a:cubicBezTo>
                      <a:pt x="10" y="11"/>
                      <a:pt x="0" y="21"/>
                      <a:pt x="8" y="37"/>
                    </a:cubicBezTo>
                    <a:cubicBezTo>
                      <a:pt x="8" y="37"/>
                      <a:pt x="11" y="43"/>
                      <a:pt x="22" y="52"/>
                    </a:cubicBezTo>
                    <a:cubicBezTo>
                      <a:pt x="27" y="56"/>
                      <a:pt x="27" y="56"/>
                      <a:pt x="27" y="56"/>
                    </a:cubicBezTo>
                    <a:cubicBezTo>
                      <a:pt x="30" y="58"/>
                      <a:pt x="33" y="59"/>
                      <a:pt x="35"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Freeform 193"/>
              <p:cNvSpPr/>
              <p:nvPr/>
            </p:nvSpPr>
            <p:spPr bwMode="auto">
              <a:xfrm>
                <a:off x="4319588" y="2792413"/>
                <a:ext cx="219075" cy="139700"/>
              </a:xfrm>
              <a:custGeom>
                <a:gdLst>
                  <a:gd name="T0" fmla="*/ 67 w 90"/>
                  <a:gd name="T1" fmla="*/ 0 h 58"/>
                  <a:gd name="T2" fmla="*/ 67 w 90"/>
                  <a:gd name="T3" fmla="*/ 29 h 58"/>
                  <a:gd name="T4" fmla="*/ 50 w 90"/>
                  <a:gd name="T5" fmla="*/ 46 h 58"/>
                  <a:gd name="T6" fmla="*/ 3 w 90"/>
                  <a:gd name="T7" fmla="*/ 46 h 58"/>
                  <a:gd name="T8" fmla="*/ 0 w 90"/>
                  <a:gd name="T9" fmla="*/ 58 h 58"/>
                  <a:gd name="T10" fmla="*/ 88 w 90"/>
                  <a:gd name="T11" fmla="*/ 58 h 58"/>
                  <a:gd name="T12" fmla="*/ 90 w 90"/>
                  <a:gd name="T13" fmla="*/ 46 h 58"/>
                  <a:gd name="T14" fmla="*/ 80 w 90"/>
                  <a:gd name="T15" fmla="*/ 34 h 58"/>
                  <a:gd name="T16" fmla="*/ 80 w 90"/>
                  <a:gd name="T17" fmla="*/ 8 h 58"/>
                  <a:gd name="T18" fmla="*/ 67 w 90"/>
                  <a:gd name="T19"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0" h="57">
                    <a:moveTo>
                      <a:pt x="67" y="0"/>
                    </a:moveTo>
                    <a:cubicBezTo>
                      <a:pt x="67" y="29"/>
                      <a:pt x="67" y="29"/>
                      <a:pt x="67" y="29"/>
                    </a:cubicBezTo>
                    <a:cubicBezTo>
                      <a:pt x="67" y="38"/>
                      <a:pt x="59" y="46"/>
                      <a:pt x="50" y="46"/>
                    </a:cubicBezTo>
                    <a:cubicBezTo>
                      <a:pt x="3" y="46"/>
                      <a:pt x="3" y="46"/>
                      <a:pt x="3" y="46"/>
                    </a:cubicBezTo>
                    <a:cubicBezTo>
                      <a:pt x="0" y="58"/>
                      <a:pt x="0" y="58"/>
                      <a:pt x="0" y="58"/>
                    </a:cubicBezTo>
                    <a:cubicBezTo>
                      <a:pt x="88" y="58"/>
                      <a:pt x="88" y="58"/>
                      <a:pt x="88" y="58"/>
                    </a:cubicBezTo>
                    <a:cubicBezTo>
                      <a:pt x="89" y="54"/>
                      <a:pt x="90" y="50"/>
                      <a:pt x="90" y="46"/>
                    </a:cubicBezTo>
                    <a:cubicBezTo>
                      <a:pt x="84" y="45"/>
                      <a:pt x="80" y="40"/>
                      <a:pt x="80" y="34"/>
                    </a:cubicBezTo>
                    <a:cubicBezTo>
                      <a:pt x="80" y="8"/>
                      <a:pt x="80" y="8"/>
                      <a:pt x="80" y="8"/>
                    </a:cubicBezTo>
                    <a:cubicBezTo>
                      <a:pt x="76" y="5"/>
                      <a:pt x="72" y="2"/>
                      <a:pt x="67"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Freeform 194"/>
              <p:cNvSpPr/>
              <p:nvPr/>
            </p:nvSpPr>
            <p:spPr bwMode="auto">
              <a:xfrm>
                <a:off x="4513263" y="2811463"/>
                <a:ext cx="26988" cy="92075"/>
              </a:xfrm>
              <a:custGeom>
                <a:gdLst>
                  <a:gd name="T0" fmla="*/ 0 w 11"/>
                  <a:gd name="T1" fmla="*/ 0 h 38"/>
                  <a:gd name="T2" fmla="*/ 0 w 11"/>
                  <a:gd name="T3" fmla="*/ 26 h 38"/>
                  <a:gd name="T4" fmla="*/ 10 w 11"/>
                  <a:gd name="T5" fmla="*/ 38 h 38"/>
                  <a:gd name="T6" fmla="*/ 6 w 11"/>
                  <a:gd name="T7" fmla="*/ 8 h 38"/>
                  <a:gd name="T8" fmla="*/ 0 w 11"/>
                  <a:gd name="T9" fmla="*/ 0 h 38"/>
                </a:gdLst>
                <a:cxnLst>
                  <a:cxn ang="0">
                    <a:pos x="T0" y="T1"/>
                  </a:cxn>
                  <a:cxn ang="0">
                    <a:pos x="T2" y="T3"/>
                  </a:cxn>
                  <a:cxn ang="0">
                    <a:pos x="T4" y="T5"/>
                  </a:cxn>
                  <a:cxn ang="0">
                    <a:pos x="T6" y="T7"/>
                  </a:cxn>
                  <a:cxn ang="0">
                    <a:pos x="T8" y="T9"/>
                  </a:cxn>
                </a:cxnLst>
                <a:rect l="0" t="0" r="r" b="b"/>
                <a:pathLst>
                  <a:path w="11" h="38">
                    <a:moveTo>
                      <a:pt x="0" y="0"/>
                    </a:moveTo>
                    <a:cubicBezTo>
                      <a:pt x="0" y="26"/>
                      <a:pt x="0" y="26"/>
                      <a:pt x="0" y="26"/>
                    </a:cubicBezTo>
                    <a:cubicBezTo>
                      <a:pt x="0" y="32"/>
                      <a:pt x="4" y="37"/>
                      <a:pt x="10" y="38"/>
                    </a:cubicBezTo>
                    <a:cubicBezTo>
                      <a:pt x="11" y="27"/>
                      <a:pt x="11" y="15"/>
                      <a:pt x="6" y="8"/>
                    </a:cubicBezTo>
                    <a:cubicBezTo>
                      <a:pt x="5" y="5"/>
                      <a:pt x="2" y="3"/>
                      <a:pt x="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Freeform 195"/>
              <p:cNvSpPr/>
              <p:nvPr/>
            </p:nvSpPr>
            <p:spPr bwMode="auto">
              <a:xfrm>
                <a:off x="3654426" y="2989263"/>
                <a:ext cx="488950" cy="1366838"/>
              </a:xfrm>
              <a:custGeom>
                <a:gdLst>
                  <a:gd name="T0" fmla="*/ 96 w 202"/>
                  <a:gd name="T1" fmla="*/ 0 h 565"/>
                  <a:gd name="T2" fmla="*/ 86 w 202"/>
                  <a:gd name="T3" fmla="*/ 21 h 565"/>
                  <a:gd name="T4" fmla="*/ 16 w 202"/>
                  <a:gd name="T5" fmla="*/ 304 h 565"/>
                  <a:gd name="T6" fmla="*/ 4 w 202"/>
                  <a:gd name="T7" fmla="*/ 369 h 565"/>
                  <a:gd name="T8" fmla="*/ 1 w 202"/>
                  <a:gd name="T9" fmla="*/ 421 h 565"/>
                  <a:gd name="T10" fmla="*/ 10 w 202"/>
                  <a:gd name="T11" fmla="*/ 459 h 565"/>
                  <a:gd name="T12" fmla="*/ 25 w 202"/>
                  <a:gd name="T13" fmla="*/ 486 h 565"/>
                  <a:gd name="T14" fmla="*/ 18 w 202"/>
                  <a:gd name="T15" fmla="*/ 510 h 565"/>
                  <a:gd name="T16" fmla="*/ 202 w 202"/>
                  <a:gd name="T17" fmla="*/ 565 h 565"/>
                  <a:gd name="T18" fmla="*/ 96 w 202"/>
                  <a:gd name="T19" fmla="*/ 338 h 565"/>
                  <a:gd name="T20" fmla="*/ 96 w 202"/>
                  <a:gd name="T21" fmla="*/ 0 h 5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1" h="565">
                    <a:moveTo>
                      <a:pt x="96" y="0"/>
                    </a:moveTo>
                    <a:cubicBezTo>
                      <a:pt x="92" y="5"/>
                      <a:pt x="88" y="12"/>
                      <a:pt x="86" y="21"/>
                    </a:cubicBezTo>
                    <a:cubicBezTo>
                      <a:pt x="16" y="304"/>
                      <a:pt x="16" y="304"/>
                      <a:pt x="16" y="304"/>
                    </a:cubicBezTo>
                    <a:cubicBezTo>
                      <a:pt x="4" y="369"/>
                      <a:pt x="4" y="369"/>
                      <a:pt x="4" y="369"/>
                    </a:cubicBezTo>
                    <a:cubicBezTo>
                      <a:pt x="1" y="386"/>
                      <a:pt x="0" y="403"/>
                      <a:pt x="1" y="421"/>
                    </a:cubicBezTo>
                    <a:cubicBezTo>
                      <a:pt x="2" y="433"/>
                      <a:pt x="5" y="447"/>
                      <a:pt x="10" y="459"/>
                    </a:cubicBezTo>
                    <a:cubicBezTo>
                      <a:pt x="10" y="459"/>
                      <a:pt x="19" y="484"/>
                      <a:pt x="25" y="486"/>
                    </a:cubicBezTo>
                    <a:cubicBezTo>
                      <a:pt x="18" y="510"/>
                      <a:pt x="18" y="510"/>
                      <a:pt x="18" y="510"/>
                    </a:cubicBezTo>
                    <a:cubicBezTo>
                      <a:pt x="202" y="565"/>
                      <a:pt x="202" y="565"/>
                      <a:pt x="202" y="565"/>
                    </a:cubicBezTo>
                    <a:cubicBezTo>
                      <a:pt x="137" y="511"/>
                      <a:pt x="96" y="429"/>
                      <a:pt x="96" y="338"/>
                    </a:cubicBezTo>
                    <a:cubicBezTo>
                      <a:pt x="96" y="0"/>
                      <a:pt x="96" y="0"/>
                      <a:pt x="9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196"/>
              <p:cNvSpPr/>
              <p:nvPr/>
            </p:nvSpPr>
            <p:spPr bwMode="auto">
              <a:xfrm>
                <a:off x="3886201" y="2949575"/>
                <a:ext cx="1003300" cy="1427163"/>
              </a:xfrm>
              <a:custGeom>
                <a:gdLst>
                  <a:gd name="T0" fmla="*/ 86 w 414"/>
                  <a:gd name="T1" fmla="*/ 0 h 590"/>
                  <a:gd name="T2" fmla="*/ 20 w 414"/>
                  <a:gd name="T3" fmla="*/ 216 h 590"/>
                  <a:gd name="T4" fmla="*/ 58 w 414"/>
                  <a:gd name="T5" fmla="*/ 57 h 590"/>
                  <a:gd name="T6" fmla="*/ 50 w 414"/>
                  <a:gd name="T7" fmla="*/ 10 h 590"/>
                  <a:gd name="T8" fmla="*/ 35 w 414"/>
                  <a:gd name="T9" fmla="*/ 3 h 590"/>
                  <a:gd name="T10" fmla="*/ 28 w 414"/>
                  <a:gd name="T11" fmla="*/ 3 h 590"/>
                  <a:gd name="T12" fmla="*/ 0 w 414"/>
                  <a:gd name="T13" fmla="*/ 17 h 590"/>
                  <a:gd name="T14" fmla="*/ 0 w 414"/>
                  <a:gd name="T15" fmla="*/ 355 h 590"/>
                  <a:gd name="T16" fmla="*/ 106 w 414"/>
                  <a:gd name="T17" fmla="*/ 582 h 590"/>
                  <a:gd name="T18" fmla="*/ 132 w 414"/>
                  <a:gd name="T19" fmla="*/ 590 h 590"/>
                  <a:gd name="T20" fmla="*/ 137 w 414"/>
                  <a:gd name="T21" fmla="*/ 571 h 590"/>
                  <a:gd name="T22" fmla="*/ 139 w 414"/>
                  <a:gd name="T23" fmla="*/ 571 h 590"/>
                  <a:gd name="T24" fmla="*/ 205 w 414"/>
                  <a:gd name="T25" fmla="*/ 551 h 590"/>
                  <a:gd name="T26" fmla="*/ 403 w 414"/>
                  <a:gd name="T27" fmla="*/ 342 h 590"/>
                  <a:gd name="T28" fmla="*/ 367 w 414"/>
                  <a:gd name="T29" fmla="*/ 289 h 590"/>
                  <a:gd name="T30" fmla="*/ 357 w 414"/>
                  <a:gd name="T31" fmla="*/ 290 h 590"/>
                  <a:gd name="T32" fmla="*/ 354 w 414"/>
                  <a:gd name="T33" fmla="*/ 289 h 590"/>
                  <a:gd name="T34" fmla="*/ 331 w 414"/>
                  <a:gd name="T35" fmla="*/ 300 h 590"/>
                  <a:gd name="T36" fmla="*/ 262 w 414"/>
                  <a:gd name="T37" fmla="*/ 366 h 590"/>
                  <a:gd name="T38" fmla="*/ 309 w 414"/>
                  <a:gd name="T39" fmla="*/ 195 h 590"/>
                  <a:gd name="T40" fmla="*/ 221 w 414"/>
                  <a:gd name="T41" fmla="*/ 195 h 590"/>
                  <a:gd name="T42" fmla="*/ 195 w 414"/>
                  <a:gd name="T43" fmla="*/ 276 h 590"/>
                  <a:gd name="T44" fmla="*/ 216 w 414"/>
                  <a:gd name="T45" fmla="*/ 195 h 590"/>
                  <a:gd name="T46" fmla="*/ 197 w 414"/>
                  <a:gd name="T47" fmla="*/ 195 h 590"/>
                  <a:gd name="T48" fmla="*/ 127 w 414"/>
                  <a:gd name="T49" fmla="*/ 170 h 590"/>
                  <a:gd name="T50" fmla="*/ 111 w 414"/>
                  <a:gd name="T51" fmla="*/ 227 h 590"/>
                  <a:gd name="T52" fmla="*/ 125 w 414"/>
                  <a:gd name="T53" fmla="*/ 168 h 590"/>
                  <a:gd name="T54" fmla="*/ 122 w 414"/>
                  <a:gd name="T55" fmla="*/ 165 h 590"/>
                  <a:gd name="T56" fmla="*/ 112 w 414"/>
                  <a:gd name="T57" fmla="*/ 156 h 590"/>
                  <a:gd name="T58" fmla="*/ 86 w 414"/>
                  <a:gd name="T59" fmla="*/ 83 h 590"/>
                  <a:gd name="T60" fmla="*/ 86 w 414"/>
                  <a:gd name="T61" fmla="*/ 0 h 5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2" h="590">
                    <a:moveTo>
                      <a:pt x="86" y="0"/>
                    </a:moveTo>
                    <a:cubicBezTo>
                      <a:pt x="20" y="216"/>
                      <a:pt x="20" y="216"/>
                      <a:pt x="20" y="216"/>
                    </a:cubicBezTo>
                    <a:cubicBezTo>
                      <a:pt x="58" y="57"/>
                      <a:pt x="58" y="57"/>
                      <a:pt x="58" y="57"/>
                    </a:cubicBezTo>
                    <a:cubicBezTo>
                      <a:pt x="62" y="41"/>
                      <a:pt x="62" y="21"/>
                      <a:pt x="50" y="10"/>
                    </a:cubicBezTo>
                    <a:cubicBezTo>
                      <a:pt x="46" y="7"/>
                      <a:pt x="41" y="4"/>
                      <a:pt x="35" y="3"/>
                    </a:cubicBezTo>
                    <a:cubicBezTo>
                      <a:pt x="35" y="3"/>
                      <a:pt x="32" y="3"/>
                      <a:pt x="28" y="3"/>
                    </a:cubicBezTo>
                    <a:cubicBezTo>
                      <a:pt x="21" y="3"/>
                      <a:pt x="9" y="5"/>
                      <a:pt x="0" y="17"/>
                    </a:cubicBezTo>
                    <a:cubicBezTo>
                      <a:pt x="0" y="355"/>
                      <a:pt x="0" y="355"/>
                      <a:pt x="0" y="355"/>
                    </a:cubicBezTo>
                    <a:cubicBezTo>
                      <a:pt x="0" y="446"/>
                      <a:pt x="41" y="528"/>
                      <a:pt x="106" y="582"/>
                    </a:cubicBezTo>
                    <a:cubicBezTo>
                      <a:pt x="132" y="590"/>
                      <a:pt x="132" y="590"/>
                      <a:pt x="132" y="590"/>
                    </a:cubicBezTo>
                    <a:cubicBezTo>
                      <a:pt x="137" y="571"/>
                      <a:pt x="137" y="571"/>
                      <a:pt x="137" y="571"/>
                    </a:cubicBezTo>
                    <a:cubicBezTo>
                      <a:pt x="137" y="571"/>
                      <a:pt x="137" y="571"/>
                      <a:pt x="139" y="571"/>
                    </a:cubicBezTo>
                    <a:cubicBezTo>
                      <a:pt x="149" y="571"/>
                      <a:pt x="188" y="570"/>
                      <a:pt x="205" y="551"/>
                    </a:cubicBezTo>
                    <a:cubicBezTo>
                      <a:pt x="205" y="551"/>
                      <a:pt x="377" y="374"/>
                      <a:pt x="403" y="342"/>
                    </a:cubicBezTo>
                    <a:cubicBezTo>
                      <a:pt x="403" y="342"/>
                      <a:pt x="414" y="289"/>
                      <a:pt x="367" y="289"/>
                    </a:cubicBezTo>
                    <a:cubicBezTo>
                      <a:pt x="364" y="289"/>
                      <a:pt x="360" y="289"/>
                      <a:pt x="357" y="290"/>
                    </a:cubicBezTo>
                    <a:cubicBezTo>
                      <a:pt x="357" y="290"/>
                      <a:pt x="356" y="289"/>
                      <a:pt x="354" y="289"/>
                    </a:cubicBezTo>
                    <a:cubicBezTo>
                      <a:pt x="350" y="289"/>
                      <a:pt x="341" y="291"/>
                      <a:pt x="331" y="300"/>
                    </a:cubicBezTo>
                    <a:cubicBezTo>
                      <a:pt x="262" y="366"/>
                      <a:pt x="262" y="366"/>
                      <a:pt x="262" y="366"/>
                    </a:cubicBezTo>
                    <a:cubicBezTo>
                      <a:pt x="309" y="195"/>
                      <a:pt x="309" y="195"/>
                      <a:pt x="309" y="195"/>
                    </a:cubicBezTo>
                    <a:cubicBezTo>
                      <a:pt x="221" y="195"/>
                      <a:pt x="221" y="195"/>
                      <a:pt x="221" y="195"/>
                    </a:cubicBezTo>
                    <a:cubicBezTo>
                      <a:pt x="195" y="276"/>
                      <a:pt x="195" y="276"/>
                      <a:pt x="195" y="276"/>
                    </a:cubicBezTo>
                    <a:cubicBezTo>
                      <a:pt x="216" y="195"/>
                      <a:pt x="216" y="195"/>
                      <a:pt x="216" y="195"/>
                    </a:cubicBezTo>
                    <a:cubicBezTo>
                      <a:pt x="197" y="195"/>
                      <a:pt x="197" y="195"/>
                      <a:pt x="197" y="195"/>
                    </a:cubicBezTo>
                    <a:cubicBezTo>
                      <a:pt x="171" y="195"/>
                      <a:pt x="146" y="185"/>
                      <a:pt x="127" y="170"/>
                    </a:cubicBezTo>
                    <a:cubicBezTo>
                      <a:pt x="111" y="227"/>
                      <a:pt x="111" y="227"/>
                      <a:pt x="111" y="227"/>
                    </a:cubicBezTo>
                    <a:cubicBezTo>
                      <a:pt x="125" y="168"/>
                      <a:pt x="125" y="168"/>
                      <a:pt x="125" y="168"/>
                    </a:cubicBezTo>
                    <a:cubicBezTo>
                      <a:pt x="124" y="167"/>
                      <a:pt x="123" y="166"/>
                      <a:pt x="122" y="165"/>
                    </a:cubicBezTo>
                    <a:cubicBezTo>
                      <a:pt x="117" y="164"/>
                      <a:pt x="114" y="160"/>
                      <a:pt x="112" y="156"/>
                    </a:cubicBezTo>
                    <a:cubicBezTo>
                      <a:pt x="96" y="136"/>
                      <a:pt x="86" y="111"/>
                      <a:pt x="86" y="83"/>
                    </a:cubicBezTo>
                    <a:cubicBezTo>
                      <a:pt x="86" y="0"/>
                      <a:pt x="86" y="0"/>
                      <a:pt x="86"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197"/>
              <p:cNvSpPr>
                <a:spLocks noEditPoints="1"/>
              </p:cNvSpPr>
              <p:nvPr/>
            </p:nvSpPr>
            <p:spPr bwMode="auto">
              <a:xfrm>
                <a:off x="4094163" y="2811463"/>
                <a:ext cx="625475" cy="609600"/>
              </a:xfrm>
              <a:custGeom>
                <a:gdLst>
                  <a:gd name="T0" fmla="*/ 39 w 258"/>
                  <a:gd name="T1" fmla="*/ 225 h 252"/>
                  <a:gd name="T2" fmla="*/ 36 w 258"/>
                  <a:gd name="T3" fmla="*/ 222 h 252"/>
                  <a:gd name="T4" fmla="*/ 71 w 258"/>
                  <a:gd name="T5" fmla="*/ 126 h 252"/>
                  <a:gd name="T6" fmla="*/ 83 w 258"/>
                  <a:gd name="T7" fmla="*/ 138 h 252"/>
                  <a:gd name="T8" fmla="*/ 97 w 258"/>
                  <a:gd name="T9" fmla="*/ 209 h 252"/>
                  <a:gd name="T10" fmla="*/ 42 w 258"/>
                  <a:gd name="T11" fmla="*/ 223 h 252"/>
                  <a:gd name="T12" fmla="*/ 111 w 258"/>
                  <a:gd name="T13" fmla="*/ 252 h 252"/>
                  <a:gd name="T14" fmla="*/ 137 w 258"/>
                  <a:gd name="T15" fmla="*/ 223 h 252"/>
                  <a:gd name="T16" fmla="*/ 112 w 258"/>
                  <a:gd name="T17" fmla="*/ 209 h 252"/>
                  <a:gd name="T18" fmla="*/ 125 w 258"/>
                  <a:gd name="T19" fmla="*/ 138 h 252"/>
                  <a:gd name="T20" fmla="*/ 162 w 258"/>
                  <a:gd name="T21" fmla="*/ 126 h 252"/>
                  <a:gd name="T22" fmla="*/ 204 w 258"/>
                  <a:gd name="T23" fmla="*/ 64 h 252"/>
                  <a:gd name="T24" fmla="*/ 204 w 258"/>
                  <a:gd name="T25" fmla="*/ 70 h 252"/>
                  <a:gd name="T26" fmla="*/ 184 w 258"/>
                  <a:gd name="T27" fmla="*/ 126 h 252"/>
                  <a:gd name="T28" fmla="*/ 171 w 258"/>
                  <a:gd name="T29" fmla="*/ 138 h 252"/>
                  <a:gd name="T30" fmla="*/ 182 w 258"/>
                  <a:gd name="T31" fmla="*/ 209 h 252"/>
                  <a:gd name="T32" fmla="*/ 144 w 258"/>
                  <a:gd name="T33" fmla="*/ 223 h 252"/>
                  <a:gd name="T34" fmla="*/ 223 w 258"/>
                  <a:gd name="T35" fmla="*/ 252 h 252"/>
                  <a:gd name="T36" fmla="*/ 208 w 258"/>
                  <a:gd name="T37" fmla="*/ 223 h 252"/>
                  <a:gd name="T38" fmla="*/ 195 w 258"/>
                  <a:gd name="T39" fmla="*/ 151 h 252"/>
                  <a:gd name="T40" fmla="*/ 252 w 258"/>
                  <a:gd name="T41" fmla="*/ 138 h 252"/>
                  <a:gd name="T42" fmla="*/ 258 w 258"/>
                  <a:gd name="T43" fmla="*/ 126 h 252"/>
                  <a:gd name="T44" fmla="*/ 217 w 258"/>
                  <a:gd name="T45" fmla="*/ 113 h 252"/>
                  <a:gd name="T46" fmla="*/ 217 w 258"/>
                  <a:gd name="T47" fmla="*/ 59 h 252"/>
                  <a:gd name="T48" fmla="*/ 15 w 258"/>
                  <a:gd name="T49" fmla="*/ 14 h 252"/>
                  <a:gd name="T50" fmla="*/ 0 w 258"/>
                  <a:gd name="T51" fmla="*/ 57 h 252"/>
                  <a:gd name="T52" fmla="*/ 26 w 258"/>
                  <a:gd name="T53" fmla="*/ 213 h 252"/>
                  <a:gd name="T54" fmla="*/ 26 w 258"/>
                  <a:gd name="T55" fmla="*/ 151 h 252"/>
                  <a:gd name="T56" fmla="*/ 59 w 258"/>
                  <a:gd name="T57" fmla="*/ 138 h 252"/>
                  <a:gd name="T58" fmla="*/ 45 w 258"/>
                  <a:gd name="T59" fmla="*/ 126 h 252"/>
                  <a:gd name="T60" fmla="*/ 25 w 258"/>
                  <a:gd name="T61" fmla="*/ 70 h 252"/>
                  <a:gd name="T62" fmla="*/ 79 w 258"/>
                  <a:gd name="T63" fmla="*/ 50 h 252"/>
                  <a:gd name="T64" fmla="*/ 43 w 258"/>
                  <a:gd name="T65" fmla="*/ 38 h 252"/>
                  <a:gd name="T66" fmla="*/ 26 w 258"/>
                  <a:gd name="T6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8" h="251">
                    <a:moveTo>
                      <a:pt x="36" y="222"/>
                    </a:moveTo>
                    <a:cubicBezTo>
                      <a:pt x="37" y="223"/>
                      <a:pt x="38" y="224"/>
                      <a:pt x="39" y="225"/>
                    </a:cubicBezTo>
                    <a:cubicBezTo>
                      <a:pt x="39" y="223"/>
                      <a:pt x="39" y="223"/>
                      <a:pt x="39" y="223"/>
                    </a:cubicBezTo>
                    <a:cubicBezTo>
                      <a:pt x="38" y="223"/>
                      <a:pt x="37" y="223"/>
                      <a:pt x="36" y="222"/>
                    </a:cubicBezTo>
                    <a:moveTo>
                      <a:pt x="162" y="126"/>
                    </a:moveTo>
                    <a:cubicBezTo>
                      <a:pt x="71" y="126"/>
                      <a:pt x="71" y="126"/>
                      <a:pt x="71" y="126"/>
                    </a:cubicBezTo>
                    <a:cubicBezTo>
                      <a:pt x="67" y="138"/>
                      <a:pt x="67" y="138"/>
                      <a:pt x="67" y="138"/>
                    </a:cubicBezTo>
                    <a:cubicBezTo>
                      <a:pt x="83" y="138"/>
                      <a:pt x="83" y="138"/>
                      <a:pt x="83" y="138"/>
                    </a:cubicBezTo>
                    <a:cubicBezTo>
                      <a:pt x="91" y="138"/>
                      <a:pt x="97" y="144"/>
                      <a:pt x="97" y="151"/>
                    </a:cubicBezTo>
                    <a:cubicBezTo>
                      <a:pt x="97" y="209"/>
                      <a:pt x="97" y="209"/>
                      <a:pt x="97" y="209"/>
                    </a:cubicBezTo>
                    <a:cubicBezTo>
                      <a:pt x="97" y="217"/>
                      <a:pt x="91" y="223"/>
                      <a:pt x="83" y="223"/>
                    </a:cubicBezTo>
                    <a:cubicBezTo>
                      <a:pt x="42" y="223"/>
                      <a:pt x="42" y="223"/>
                      <a:pt x="42" y="223"/>
                    </a:cubicBezTo>
                    <a:cubicBezTo>
                      <a:pt x="41" y="227"/>
                      <a:pt x="41" y="227"/>
                      <a:pt x="41" y="227"/>
                    </a:cubicBezTo>
                    <a:cubicBezTo>
                      <a:pt x="60" y="242"/>
                      <a:pt x="85" y="252"/>
                      <a:pt x="111" y="252"/>
                    </a:cubicBezTo>
                    <a:cubicBezTo>
                      <a:pt x="130" y="252"/>
                      <a:pt x="130" y="252"/>
                      <a:pt x="130" y="252"/>
                    </a:cubicBezTo>
                    <a:cubicBezTo>
                      <a:pt x="137" y="223"/>
                      <a:pt x="137" y="223"/>
                      <a:pt x="137" y="223"/>
                    </a:cubicBezTo>
                    <a:cubicBezTo>
                      <a:pt x="125" y="223"/>
                      <a:pt x="125" y="223"/>
                      <a:pt x="125" y="223"/>
                    </a:cubicBezTo>
                    <a:cubicBezTo>
                      <a:pt x="118" y="223"/>
                      <a:pt x="112" y="217"/>
                      <a:pt x="112" y="209"/>
                    </a:cubicBezTo>
                    <a:cubicBezTo>
                      <a:pt x="112" y="151"/>
                      <a:pt x="112" y="151"/>
                      <a:pt x="112" y="151"/>
                    </a:cubicBezTo>
                    <a:cubicBezTo>
                      <a:pt x="112" y="144"/>
                      <a:pt x="118" y="138"/>
                      <a:pt x="125" y="138"/>
                    </a:cubicBezTo>
                    <a:cubicBezTo>
                      <a:pt x="159" y="138"/>
                      <a:pt x="159" y="138"/>
                      <a:pt x="159" y="138"/>
                    </a:cubicBezTo>
                    <a:cubicBezTo>
                      <a:pt x="162" y="126"/>
                      <a:pt x="162" y="126"/>
                      <a:pt x="162" y="126"/>
                    </a:cubicBezTo>
                    <a:moveTo>
                      <a:pt x="217" y="59"/>
                    </a:moveTo>
                    <a:cubicBezTo>
                      <a:pt x="213" y="59"/>
                      <a:pt x="209" y="61"/>
                      <a:pt x="204" y="64"/>
                    </a:cubicBezTo>
                    <a:cubicBezTo>
                      <a:pt x="203" y="64"/>
                      <a:pt x="203" y="64"/>
                      <a:pt x="203" y="64"/>
                    </a:cubicBezTo>
                    <a:cubicBezTo>
                      <a:pt x="203" y="66"/>
                      <a:pt x="204" y="68"/>
                      <a:pt x="204" y="70"/>
                    </a:cubicBezTo>
                    <a:cubicBezTo>
                      <a:pt x="204" y="106"/>
                      <a:pt x="204" y="106"/>
                      <a:pt x="204" y="106"/>
                    </a:cubicBezTo>
                    <a:cubicBezTo>
                      <a:pt x="204" y="117"/>
                      <a:pt x="195" y="126"/>
                      <a:pt x="184" y="126"/>
                    </a:cubicBezTo>
                    <a:cubicBezTo>
                      <a:pt x="175" y="126"/>
                      <a:pt x="175" y="126"/>
                      <a:pt x="175" y="126"/>
                    </a:cubicBezTo>
                    <a:cubicBezTo>
                      <a:pt x="171" y="138"/>
                      <a:pt x="171" y="138"/>
                      <a:pt x="171" y="138"/>
                    </a:cubicBezTo>
                    <a:cubicBezTo>
                      <a:pt x="177" y="139"/>
                      <a:pt x="182" y="144"/>
                      <a:pt x="182" y="151"/>
                    </a:cubicBezTo>
                    <a:cubicBezTo>
                      <a:pt x="182" y="209"/>
                      <a:pt x="182" y="209"/>
                      <a:pt x="182" y="209"/>
                    </a:cubicBezTo>
                    <a:cubicBezTo>
                      <a:pt x="182" y="217"/>
                      <a:pt x="176" y="223"/>
                      <a:pt x="169" y="223"/>
                    </a:cubicBezTo>
                    <a:cubicBezTo>
                      <a:pt x="144" y="223"/>
                      <a:pt x="144" y="223"/>
                      <a:pt x="144" y="223"/>
                    </a:cubicBezTo>
                    <a:cubicBezTo>
                      <a:pt x="135" y="252"/>
                      <a:pt x="135" y="252"/>
                      <a:pt x="135" y="252"/>
                    </a:cubicBezTo>
                    <a:cubicBezTo>
                      <a:pt x="223" y="252"/>
                      <a:pt x="223" y="252"/>
                      <a:pt x="223" y="252"/>
                    </a:cubicBezTo>
                    <a:cubicBezTo>
                      <a:pt x="231" y="223"/>
                      <a:pt x="231" y="223"/>
                      <a:pt x="231" y="223"/>
                    </a:cubicBezTo>
                    <a:cubicBezTo>
                      <a:pt x="208" y="223"/>
                      <a:pt x="208" y="223"/>
                      <a:pt x="208" y="223"/>
                    </a:cubicBezTo>
                    <a:cubicBezTo>
                      <a:pt x="201" y="223"/>
                      <a:pt x="195" y="217"/>
                      <a:pt x="195" y="209"/>
                    </a:cubicBezTo>
                    <a:cubicBezTo>
                      <a:pt x="195" y="151"/>
                      <a:pt x="195" y="151"/>
                      <a:pt x="195" y="151"/>
                    </a:cubicBezTo>
                    <a:cubicBezTo>
                      <a:pt x="195" y="144"/>
                      <a:pt x="201" y="138"/>
                      <a:pt x="208" y="138"/>
                    </a:cubicBezTo>
                    <a:cubicBezTo>
                      <a:pt x="252" y="138"/>
                      <a:pt x="252" y="138"/>
                      <a:pt x="252" y="138"/>
                    </a:cubicBezTo>
                    <a:cubicBezTo>
                      <a:pt x="253" y="138"/>
                      <a:pt x="254" y="138"/>
                      <a:pt x="255" y="138"/>
                    </a:cubicBezTo>
                    <a:cubicBezTo>
                      <a:pt x="258" y="126"/>
                      <a:pt x="258" y="126"/>
                      <a:pt x="258" y="126"/>
                    </a:cubicBezTo>
                    <a:cubicBezTo>
                      <a:pt x="229" y="126"/>
                      <a:pt x="229" y="126"/>
                      <a:pt x="229" y="126"/>
                    </a:cubicBezTo>
                    <a:cubicBezTo>
                      <a:pt x="222" y="126"/>
                      <a:pt x="217" y="120"/>
                      <a:pt x="217" y="113"/>
                    </a:cubicBezTo>
                    <a:cubicBezTo>
                      <a:pt x="217" y="63"/>
                      <a:pt x="217" y="63"/>
                      <a:pt x="217" y="63"/>
                    </a:cubicBezTo>
                    <a:cubicBezTo>
                      <a:pt x="217" y="61"/>
                      <a:pt x="217" y="60"/>
                      <a:pt x="217" y="59"/>
                    </a:cubicBezTo>
                    <a:moveTo>
                      <a:pt x="26" y="0"/>
                    </a:moveTo>
                    <a:cubicBezTo>
                      <a:pt x="22" y="3"/>
                      <a:pt x="19" y="8"/>
                      <a:pt x="15" y="14"/>
                    </a:cubicBezTo>
                    <a:cubicBezTo>
                      <a:pt x="12" y="19"/>
                      <a:pt x="6" y="35"/>
                      <a:pt x="4" y="41"/>
                    </a:cubicBezTo>
                    <a:cubicBezTo>
                      <a:pt x="0" y="57"/>
                      <a:pt x="0" y="57"/>
                      <a:pt x="0" y="57"/>
                    </a:cubicBezTo>
                    <a:cubicBezTo>
                      <a:pt x="0" y="140"/>
                      <a:pt x="0" y="140"/>
                      <a:pt x="0" y="140"/>
                    </a:cubicBezTo>
                    <a:cubicBezTo>
                      <a:pt x="0" y="168"/>
                      <a:pt x="10" y="193"/>
                      <a:pt x="26" y="213"/>
                    </a:cubicBezTo>
                    <a:cubicBezTo>
                      <a:pt x="26" y="212"/>
                      <a:pt x="26" y="211"/>
                      <a:pt x="26" y="209"/>
                    </a:cubicBezTo>
                    <a:cubicBezTo>
                      <a:pt x="26" y="151"/>
                      <a:pt x="26" y="151"/>
                      <a:pt x="26" y="151"/>
                    </a:cubicBezTo>
                    <a:cubicBezTo>
                      <a:pt x="26" y="144"/>
                      <a:pt x="32" y="138"/>
                      <a:pt x="39" y="138"/>
                    </a:cubicBezTo>
                    <a:cubicBezTo>
                      <a:pt x="59" y="138"/>
                      <a:pt x="59" y="138"/>
                      <a:pt x="59" y="138"/>
                    </a:cubicBezTo>
                    <a:cubicBezTo>
                      <a:pt x="62" y="126"/>
                      <a:pt x="62" y="126"/>
                      <a:pt x="62" y="126"/>
                    </a:cubicBezTo>
                    <a:cubicBezTo>
                      <a:pt x="45" y="126"/>
                      <a:pt x="45" y="126"/>
                      <a:pt x="45" y="126"/>
                    </a:cubicBezTo>
                    <a:cubicBezTo>
                      <a:pt x="34" y="126"/>
                      <a:pt x="25" y="117"/>
                      <a:pt x="25" y="106"/>
                    </a:cubicBezTo>
                    <a:cubicBezTo>
                      <a:pt x="25" y="70"/>
                      <a:pt x="25" y="70"/>
                      <a:pt x="25" y="70"/>
                    </a:cubicBezTo>
                    <a:cubicBezTo>
                      <a:pt x="25" y="59"/>
                      <a:pt x="34" y="50"/>
                      <a:pt x="45" y="50"/>
                    </a:cubicBezTo>
                    <a:cubicBezTo>
                      <a:pt x="79" y="50"/>
                      <a:pt x="79" y="50"/>
                      <a:pt x="79" y="50"/>
                    </a:cubicBezTo>
                    <a:cubicBezTo>
                      <a:pt x="80" y="46"/>
                      <a:pt x="80" y="42"/>
                      <a:pt x="80" y="38"/>
                    </a:cubicBezTo>
                    <a:cubicBezTo>
                      <a:pt x="43" y="38"/>
                      <a:pt x="43" y="38"/>
                      <a:pt x="43" y="38"/>
                    </a:cubicBezTo>
                    <a:cubicBezTo>
                      <a:pt x="34" y="38"/>
                      <a:pt x="26" y="30"/>
                      <a:pt x="26" y="21"/>
                    </a:cubicBezTo>
                    <a:cubicBezTo>
                      <a:pt x="26" y="0"/>
                      <a:pt x="26" y="0"/>
                      <a:pt x="26"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Freeform 198"/>
              <p:cNvSpPr/>
              <p:nvPr/>
            </p:nvSpPr>
            <p:spPr bwMode="auto">
              <a:xfrm>
                <a:off x="4621213" y="2951163"/>
                <a:ext cx="107950" cy="165100"/>
              </a:xfrm>
              <a:custGeom>
                <a:gdLst>
                  <a:gd name="T0" fmla="*/ 5 w 45"/>
                  <a:gd name="T1" fmla="*/ 0 h 68"/>
                  <a:gd name="T2" fmla="*/ 0 w 45"/>
                  <a:gd name="T3" fmla="*/ 1 h 68"/>
                  <a:gd name="T4" fmla="*/ 0 w 45"/>
                  <a:gd name="T5" fmla="*/ 5 h 68"/>
                  <a:gd name="T6" fmla="*/ 0 w 45"/>
                  <a:gd name="T7" fmla="*/ 55 h 68"/>
                  <a:gd name="T8" fmla="*/ 12 w 45"/>
                  <a:gd name="T9" fmla="*/ 68 h 68"/>
                  <a:gd name="T10" fmla="*/ 41 w 45"/>
                  <a:gd name="T11" fmla="*/ 68 h 68"/>
                  <a:gd name="T12" fmla="*/ 42 w 45"/>
                  <a:gd name="T13" fmla="*/ 64 h 68"/>
                  <a:gd name="T14" fmla="*/ 43 w 45"/>
                  <a:gd name="T15" fmla="*/ 34 h 68"/>
                  <a:gd name="T16" fmla="*/ 11 w 45"/>
                  <a:gd name="T17" fmla="*/ 1 h 68"/>
                  <a:gd name="T18" fmla="*/ 5 w 45"/>
                  <a:gd name="T19" fmla="*/ 0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68">
                    <a:moveTo>
                      <a:pt x="5" y="0"/>
                    </a:moveTo>
                    <a:cubicBezTo>
                      <a:pt x="4" y="0"/>
                      <a:pt x="2" y="0"/>
                      <a:pt x="0" y="1"/>
                    </a:cubicBezTo>
                    <a:cubicBezTo>
                      <a:pt x="0" y="2"/>
                      <a:pt x="0" y="3"/>
                      <a:pt x="0" y="5"/>
                    </a:cubicBezTo>
                    <a:cubicBezTo>
                      <a:pt x="0" y="55"/>
                      <a:pt x="0" y="55"/>
                      <a:pt x="0" y="55"/>
                    </a:cubicBezTo>
                    <a:cubicBezTo>
                      <a:pt x="0" y="62"/>
                      <a:pt x="5" y="68"/>
                      <a:pt x="12" y="68"/>
                    </a:cubicBezTo>
                    <a:cubicBezTo>
                      <a:pt x="41" y="68"/>
                      <a:pt x="41" y="68"/>
                      <a:pt x="41" y="68"/>
                    </a:cubicBezTo>
                    <a:cubicBezTo>
                      <a:pt x="42" y="64"/>
                      <a:pt x="42" y="64"/>
                      <a:pt x="42" y="64"/>
                    </a:cubicBezTo>
                    <a:cubicBezTo>
                      <a:pt x="45" y="54"/>
                      <a:pt x="45" y="44"/>
                      <a:pt x="43" y="34"/>
                    </a:cubicBezTo>
                    <a:cubicBezTo>
                      <a:pt x="40" y="21"/>
                      <a:pt x="32" y="7"/>
                      <a:pt x="11" y="1"/>
                    </a:cubicBezTo>
                    <a:cubicBezTo>
                      <a:pt x="11" y="1"/>
                      <a:pt x="9" y="0"/>
                      <a:pt x="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Freeform 199"/>
              <p:cNvSpPr>
                <a:spLocks noEditPoints="1"/>
              </p:cNvSpPr>
              <p:nvPr/>
            </p:nvSpPr>
            <p:spPr bwMode="auto">
              <a:xfrm>
                <a:off x="4157663" y="3144838"/>
                <a:ext cx="173038" cy="206375"/>
              </a:xfrm>
              <a:custGeom>
                <a:gdLst>
                  <a:gd name="T0" fmla="*/ 33 w 71"/>
                  <a:gd name="T1" fmla="*/ 0 h 85"/>
                  <a:gd name="T2" fmla="*/ 13 w 71"/>
                  <a:gd name="T3" fmla="*/ 0 h 85"/>
                  <a:gd name="T4" fmla="*/ 0 w 71"/>
                  <a:gd name="T5" fmla="*/ 13 h 85"/>
                  <a:gd name="T6" fmla="*/ 0 w 71"/>
                  <a:gd name="T7" fmla="*/ 71 h 85"/>
                  <a:gd name="T8" fmla="*/ 0 w 71"/>
                  <a:gd name="T9" fmla="*/ 75 h 85"/>
                  <a:gd name="T10" fmla="*/ 10 w 71"/>
                  <a:gd name="T11" fmla="*/ 84 h 85"/>
                  <a:gd name="T12" fmla="*/ 13 w 71"/>
                  <a:gd name="T13" fmla="*/ 85 h 85"/>
                  <a:gd name="T14" fmla="*/ 33 w 71"/>
                  <a:gd name="T15" fmla="*/ 0 h 85"/>
                  <a:gd name="T16" fmla="*/ 57 w 71"/>
                  <a:gd name="T17" fmla="*/ 0 h 85"/>
                  <a:gd name="T18" fmla="*/ 41 w 71"/>
                  <a:gd name="T19" fmla="*/ 0 h 85"/>
                  <a:gd name="T20" fmla="*/ 16 w 71"/>
                  <a:gd name="T21" fmla="*/ 85 h 85"/>
                  <a:gd name="T22" fmla="*/ 57 w 71"/>
                  <a:gd name="T23" fmla="*/ 85 h 85"/>
                  <a:gd name="T24" fmla="*/ 71 w 71"/>
                  <a:gd name="T25" fmla="*/ 71 h 85"/>
                  <a:gd name="T26" fmla="*/ 71 w 71"/>
                  <a:gd name="T27" fmla="*/ 13 h 85"/>
                  <a:gd name="T28" fmla="*/ 57 w 71"/>
                  <a:gd name="T2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1" h="85">
                    <a:moveTo>
                      <a:pt x="33" y="0"/>
                    </a:moveTo>
                    <a:cubicBezTo>
                      <a:pt x="13" y="0"/>
                      <a:pt x="13" y="0"/>
                      <a:pt x="13" y="0"/>
                    </a:cubicBezTo>
                    <a:cubicBezTo>
                      <a:pt x="6" y="0"/>
                      <a:pt x="0" y="6"/>
                      <a:pt x="0" y="13"/>
                    </a:cubicBezTo>
                    <a:cubicBezTo>
                      <a:pt x="0" y="71"/>
                      <a:pt x="0" y="71"/>
                      <a:pt x="0" y="71"/>
                    </a:cubicBezTo>
                    <a:cubicBezTo>
                      <a:pt x="0" y="73"/>
                      <a:pt x="0" y="74"/>
                      <a:pt x="0" y="75"/>
                    </a:cubicBezTo>
                    <a:cubicBezTo>
                      <a:pt x="2" y="79"/>
                      <a:pt x="5" y="83"/>
                      <a:pt x="10" y="84"/>
                    </a:cubicBezTo>
                    <a:cubicBezTo>
                      <a:pt x="11" y="85"/>
                      <a:pt x="12" y="85"/>
                      <a:pt x="13" y="85"/>
                    </a:cubicBezTo>
                    <a:cubicBezTo>
                      <a:pt x="33" y="0"/>
                      <a:pt x="33" y="0"/>
                      <a:pt x="33" y="0"/>
                    </a:cubicBezTo>
                    <a:moveTo>
                      <a:pt x="57" y="0"/>
                    </a:moveTo>
                    <a:cubicBezTo>
                      <a:pt x="41" y="0"/>
                      <a:pt x="41" y="0"/>
                      <a:pt x="41" y="0"/>
                    </a:cubicBezTo>
                    <a:cubicBezTo>
                      <a:pt x="16" y="85"/>
                      <a:pt x="16" y="85"/>
                      <a:pt x="16" y="85"/>
                    </a:cubicBezTo>
                    <a:cubicBezTo>
                      <a:pt x="57" y="85"/>
                      <a:pt x="57" y="85"/>
                      <a:pt x="57" y="85"/>
                    </a:cubicBezTo>
                    <a:cubicBezTo>
                      <a:pt x="65" y="85"/>
                      <a:pt x="71" y="79"/>
                      <a:pt x="71" y="71"/>
                    </a:cubicBezTo>
                    <a:cubicBezTo>
                      <a:pt x="71" y="13"/>
                      <a:pt x="71" y="13"/>
                      <a:pt x="71" y="13"/>
                    </a:cubicBezTo>
                    <a:cubicBezTo>
                      <a:pt x="71" y="6"/>
                      <a:pt x="65"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Freeform 200"/>
              <p:cNvSpPr>
                <a:spLocks noEditPoints="1"/>
              </p:cNvSpPr>
              <p:nvPr/>
            </p:nvSpPr>
            <p:spPr bwMode="auto">
              <a:xfrm>
                <a:off x="4365626" y="3144838"/>
                <a:ext cx="169863" cy="206375"/>
              </a:xfrm>
              <a:custGeom>
                <a:gdLst>
                  <a:gd name="T0" fmla="*/ 59 w 70"/>
                  <a:gd name="T1" fmla="*/ 0 h 85"/>
                  <a:gd name="T2" fmla="*/ 32 w 70"/>
                  <a:gd name="T3" fmla="*/ 85 h 85"/>
                  <a:gd name="T4" fmla="*/ 57 w 70"/>
                  <a:gd name="T5" fmla="*/ 85 h 85"/>
                  <a:gd name="T6" fmla="*/ 70 w 70"/>
                  <a:gd name="T7" fmla="*/ 71 h 85"/>
                  <a:gd name="T8" fmla="*/ 70 w 70"/>
                  <a:gd name="T9" fmla="*/ 13 h 85"/>
                  <a:gd name="T10" fmla="*/ 59 w 70"/>
                  <a:gd name="T11" fmla="*/ 0 h 85"/>
                  <a:gd name="T12" fmla="*/ 47 w 70"/>
                  <a:gd name="T13" fmla="*/ 0 h 85"/>
                  <a:gd name="T14" fmla="*/ 13 w 70"/>
                  <a:gd name="T15" fmla="*/ 0 h 85"/>
                  <a:gd name="T16" fmla="*/ 0 w 70"/>
                  <a:gd name="T17" fmla="*/ 13 h 85"/>
                  <a:gd name="T18" fmla="*/ 0 w 70"/>
                  <a:gd name="T19" fmla="*/ 71 h 85"/>
                  <a:gd name="T20" fmla="*/ 13 w 70"/>
                  <a:gd name="T21" fmla="*/ 85 h 85"/>
                  <a:gd name="T22" fmla="*/ 25 w 70"/>
                  <a:gd name="T23" fmla="*/ 85 h 85"/>
                  <a:gd name="T24" fmla="*/ 47 w 70"/>
                  <a:gd name="T25"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0" h="85">
                    <a:moveTo>
                      <a:pt x="59" y="0"/>
                    </a:moveTo>
                    <a:cubicBezTo>
                      <a:pt x="32" y="85"/>
                      <a:pt x="32" y="85"/>
                      <a:pt x="32" y="85"/>
                    </a:cubicBezTo>
                    <a:cubicBezTo>
                      <a:pt x="57" y="85"/>
                      <a:pt x="57" y="85"/>
                      <a:pt x="57" y="85"/>
                    </a:cubicBezTo>
                    <a:cubicBezTo>
                      <a:pt x="64" y="85"/>
                      <a:pt x="70" y="79"/>
                      <a:pt x="70" y="71"/>
                    </a:cubicBezTo>
                    <a:cubicBezTo>
                      <a:pt x="70" y="13"/>
                      <a:pt x="70" y="13"/>
                      <a:pt x="70" y="13"/>
                    </a:cubicBezTo>
                    <a:cubicBezTo>
                      <a:pt x="70" y="6"/>
                      <a:pt x="65" y="1"/>
                      <a:pt x="59" y="0"/>
                    </a:cubicBezTo>
                    <a:moveTo>
                      <a:pt x="47" y="0"/>
                    </a:moveTo>
                    <a:cubicBezTo>
                      <a:pt x="13" y="0"/>
                      <a:pt x="13" y="0"/>
                      <a:pt x="13" y="0"/>
                    </a:cubicBezTo>
                    <a:cubicBezTo>
                      <a:pt x="6" y="0"/>
                      <a:pt x="0" y="6"/>
                      <a:pt x="0" y="13"/>
                    </a:cubicBezTo>
                    <a:cubicBezTo>
                      <a:pt x="0" y="71"/>
                      <a:pt x="0" y="71"/>
                      <a:pt x="0" y="71"/>
                    </a:cubicBezTo>
                    <a:cubicBezTo>
                      <a:pt x="0" y="79"/>
                      <a:pt x="6" y="85"/>
                      <a:pt x="13" y="85"/>
                    </a:cubicBezTo>
                    <a:cubicBezTo>
                      <a:pt x="25" y="85"/>
                      <a:pt x="25" y="85"/>
                      <a:pt x="25" y="85"/>
                    </a:cubicBezTo>
                    <a:cubicBezTo>
                      <a:pt x="47" y="0"/>
                      <a:pt x="47" y="0"/>
                      <a:pt x="4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201"/>
              <p:cNvSpPr/>
              <p:nvPr/>
            </p:nvSpPr>
            <p:spPr bwMode="auto">
              <a:xfrm>
                <a:off x="4567238" y="3144838"/>
                <a:ext cx="146050" cy="206375"/>
              </a:xfrm>
              <a:custGeom>
                <a:gdLst>
                  <a:gd name="T0" fmla="*/ 57 w 60"/>
                  <a:gd name="T1" fmla="*/ 0 h 85"/>
                  <a:gd name="T2" fmla="*/ 13 w 60"/>
                  <a:gd name="T3" fmla="*/ 0 h 85"/>
                  <a:gd name="T4" fmla="*/ 0 w 60"/>
                  <a:gd name="T5" fmla="*/ 13 h 85"/>
                  <a:gd name="T6" fmla="*/ 0 w 60"/>
                  <a:gd name="T7" fmla="*/ 71 h 85"/>
                  <a:gd name="T8" fmla="*/ 13 w 60"/>
                  <a:gd name="T9" fmla="*/ 85 h 85"/>
                  <a:gd name="T10" fmla="*/ 36 w 60"/>
                  <a:gd name="T11" fmla="*/ 85 h 85"/>
                  <a:gd name="T12" fmla="*/ 60 w 60"/>
                  <a:gd name="T13" fmla="*/ 0 h 85"/>
                  <a:gd name="T14" fmla="*/ 57 w 60"/>
                  <a:gd name="T15" fmla="*/ 0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85">
                    <a:moveTo>
                      <a:pt x="57" y="0"/>
                    </a:moveTo>
                    <a:cubicBezTo>
                      <a:pt x="13" y="0"/>
                      <a:pt x="13" y="0"/>
                      <a:pt x="13" y="0"/>
                    </a:cubicBezTo>
                    <a:cubicBezTo>
                      <a:pt x="6" y="0"/>
                      <a:pt x="0" y="6"/>
                      <a:pt x="0" y="13"/>
                    </a:cubicBezTo>
                    <a:cubicBezTo>
                      <a:pt x="0" y="71"/>
                      <a:pt x="0" y="71"/>
                      <a:pt x="0" y="71"/>
                    </a:cubicBezTo>
                    <a:cubicBezTo>
                      <a:pt x="0" y="79"/>
                      <a:pt x="6" y="85"/>
                      <a:pt x="13" y="85"/>
                    </a:cubicBezTo>
                    <a:cubicBezTo>
                      <a:pt x="36" y="85"/>
                      <a:pt x="36" y="85"/>
                      <a:pt x="36" y="85"/>
                    </a:cubicBezTo>
                    <a:cubicBezTo>
                      <a:pt x="60" y="0"/>
                      <a:pt x="60" y="0"/>
                      <a:pt x="60" y="0"/>
                    </a:cubicBezTo>
                    <a:cubicBezTo>
                      <a:pt x="59" y="0"/>
                      <a:pt x="58"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Freeform 202"/>
              <p:cNvSpPr>
                <a:spLocks noEditPoints="1"/>
              </p:cNvSpPr>
              <p:nvPr/>
            </p:nvSpPr>
            <p:spPr bwMode="auto">
              <a:xfrm>
                <a:off x="4157663" y="2781300"/>
                <a:ext cx="325438" cy="122238"/>
              </a:xfrm>
              <a:custGeom>
                <a:gdLst>
                  <a:gd name="T0" fmla="*/ 20 w 134"/>
                  <a:gd name="T1" fmla="*/ 4 h 50"/>
                  <a:gd name="T2" fmla="*/ 0 w 134"/>
                  <a:gd name="T3" fmla="*/ 12 h 50"/>
                  <a:gd name="T4" fmla="*/ 0 w 134"/>
                  <a:gd name="T5" fmla="*/ 33 h 50"/>
                  <a:gd name="T6" fmla="*/ 17 w 134"/>
                  <a:gd name="T7" fmla="*/ 50 h 50"/>
                  <a:gd name="T8" fmla="*/ 54 w 134"/>
                  <a:gd name="T9" fmla="*/ 50 h 50"/>
                  <a:gd name="T10" fmla="*/ 45 w 134"/>
                  <a:gd name="T11" fmla="*/ 12 h 50"/>
                  <a:gd name="T12" fmla="*/ 29 w 134"/>
                  <a:gd name="T13" fmla="*/ 6 h 50"/>
                  <a:gd name="T14" fmla="*/ 20 w 134"/>
                  <a:gd name="T15" fmla="*/ 4 h 50"/>
                  <a:gd name="T16" fmla="*/ 115 w 134"/>
                  <a:gd name="T17" fmla="*/ 0 h 50"/>
                  <a:gd name="T18" fmla="*/ 115 w 134"/>
                  <a:gd name="T19" fmla="*/ 0 h 50"/>
                  <a:gd name="T20" fmla="*/ 73 w 134"/>
                  <a:gd name="T21" fmla="*/ 38 h 50"/>
                  <a:gd name="T22" fmla="*/ 70 w 134"/>
                  <a:gd name="T23" fmla="*/ 50 h 50"/>
                  <a:gd name="T24" fmla="*/ 117 w 134"/>
                  <a:gd name="T25" fmla="*/ 50 h 50"/>
                  <a:gd name="T26" fmla="*/ 134 w 134"/>
                  <a:gd name="T27" fmla="*/ 33 h 50"/>
                  <a:gd name="T28" fmla="*/ 134 w 134"/>
                  <a:gd name="T29" fmla="*/ 4 h 50"/>
                  <a:gd name="T30" fmla="*/ 115 w 134"/>
                  <a:gd name="T31"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4" h="50">
                    <a:moveTo>
                      <a:pt x="20" y="4"/>
                    </a:moveTo>
                    <a:cubicBezTo>
                      <a:pt x="14" y="4"/>
                      <a:pt x="7" y="6"/>
                      <a:pt x="0" y="12"/>
                    </a:cubicBezTo>
                    <a:cubicBezTo>
                      <a:pt x="0" y="33"/>
                      <a:pt x="0" y="33"/>
                      <a:pt x="0" y="33"/>
                    </a:cubicBezTo>
                    <a:cubicBezTo>
                      <a:pt x="0" y="42"/>
                      <a:pt x="8" y="50"/>
                      <a:pt x="17" y="50"/>
                    </a:cubicBezTo>
                    <a:cubicBezTo>
                      <a:pt x="54" y="50"/>
                      <a:pt x="54" y="50"/>
                      <a:pt x="54" y="50"/>
                    </a:cubicBezTo>
                    <a:cubicBezTo>
                      <a:pt x="56" y="35"/>
                      <a:pt x="54" y="19"/>
                      <a:pt x="45" y="12"/>
                    </a:cubicBezTo>
                    <a:cubicBezTo>
                      <a:pt x="41" y="9"/>
                      <a:pt x="35" y="7"/>
                      <a:pt x="29" y="6"/>
                    </a:cubicBezTo>
                    <a:cubicBezTo>
                      <a:pt x="29" y="6"/>
                      <a:pt x="25" y="4"/>
                      <a:pt x="20" y="4"/>
                    </a:cubicBezTo>
                    <a:moveTo>
                      <a:pt x="115" y="0"/>
                    </a:moveTo>
                    <a:cubicBezTo>
                      <a:pt x="115" y="0"/>
                      <a:pt x="115" y="0"/>
                      <a:pt x="115" y="0"/>
                    </a:cubicBezTo>
                    <a:cubicBezTo>
                      <a:pt x="115" y="0"/>
                      <a:pt x="87" y="2"/>
                      <a:pt x="73" y="38"/>
                    </a:cubicBezTo>
                    <a:cubicBezTo>
                      <a:pt x="70" y="50"/>
                      <a:pt x="70" y="50"/>
                      <a:pt x="70" y="50"/>
                    </a:cubicBezTo>
                    <a:cubicBezTo>
                      <a:pt x="117" y="50"/>
                      <a:pt x="117" y="50"/>
                      <a:pt x="117" y="50"/>
                    </a:cubicBezTo>
                    <a:cubicBezTo>
                      <a:pt x="126" y="50"/>
                      <a:pt x="134" y="42"/>
                      <a:pt x="134" y="33"/>
                    </a:cubicBezTo>
                    <a:cubicBezTo>
                      <a:pt x="134" y="4"/>
                      <a:pt x="134" y="4"/>
                      <a:pt x="134" y="4"/>
                    </a:cubicBezTo>
                    <a:cubicBezTo>
                      <a:pt x="128" y="2"/>
                      <a:pt x="122" y="0"/>
                      <a:pt x="11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Freeform 203"/>
              <p:cNvSpPr>
                <a:spLocks noEditPoints="1"/>
              </p:cNvSpPr>
              <p:nvPr/>
            </p:nvSpPr>
            <p:spPr bwMode="auto">
              <a:xfrm>
                <a:off x="4156076" y="2932113"/>
                <a:ext cx="433388" cy="184150"/>
              </a:xfrm>
              <a:custGeom>
                <a:gdLst>
                  <a:gd name="T0" fmla="*/ 178 w 179"/>
                  <a:gd name="T1" fmla="*/ 14 h 76"/>
                  <a:gd name="T2" fmla="*/ 159 w 179"/>
                  <a:gd name="T3" fmla="*/ 47 h 76"/>
                  <a:gd name="T4" fmla="*/ 150 w 179"/>
                  <a:gd name="T5" fmla="*/ 76 h 76"/>
                  <a:gd name="T6" fmla="*/ 159 w 179"/>
                  <a:gd name="T7" fmla="*/ 76 h 76"/>
                  <a:gd name="T8" fmla="*/ 179 w 179"/>
                  <a:gd name="T9" fmla="*/ 56 h 76"/>
                  <a:gd name="T10" fmla="*/ 179 w 179"/>
                  <a:gd name="T11" fmla="*/ 20 h 76"/>
                  <a:gd name="T12" fmla="*/ 178 w 179"/>
                  <a:gd name="T13" fmla="*/ 14 h 76"/>
                  <a:gd name="T14" fmla="*/ 54 w 179"/>
                  <a:gd name="T15" fmla="*/ 0 h 76"/>
                  <a:gd name="T16" fmla="*/ 20 w 179"/>
                  <a:gd name="T17" fmla="*/ 0 h 76"/>
                  <a:gd name="T18" fmla="*/ 0 w 179"/>
                  <a:gd name="T19" fmla="*/ 20 h 76"/>
                  <a:gd name="T20" fmla="*/ 0 w 179"/>
                  <a:gd name="T21" fmla="*/ 56 h 76"/>
                  <a:gd name="T22" fmla="*/ 20 w 179"/>
                  <a:gd name="T23" fmla="*/ 76 h 76"/>
                  <a:gd name="T24" fmla="*/ 37 w 179"/>
                  <a:gd name="T25" fmla="*/ 76 h 76"/>
                  <a:gd name="T26" fmla="*/ 50 w 179"/>
                  <a:gd name="T27" fmla="*/ 21 h 76"/>
                  <a:gd name="T28" fmla="*/ 54 w 179"/>
                  <a:gd name="T29" fmla="*/ 0 h 76"/>
                  <a:gd name="T30" fmla="*/ 156 w 179"/>
                  <a:gd name="T31" fmla="*/ 0 h 76"/>
                  <a:gd name="T32" fmla="*/ 68 w 179"/>
                  <a:gd name="T33" fmla="*/ 0 h 76"/>
                  <a:gd name="T34" fmla="*/ 46 w 179"/>
                  <a:gd name="T35" fmla="*/ 76 h 76"/>
                  <a:gd name="T36" fmla="*/ 137 w 179"/>
                  <a:gd name="T37" fmla="*/ 76 h 76"/>
                  <a:gd name="T38" fmla="*/ 153 w 179"/>
                  <a:gd name="T39" fmla="*/ 14 h 76"/>
                  <a:gd name="T40" fmla="*/ 156 w 179"/>
                  <a:gd name="T41" fmla="*/ 0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79" h="76">
                    <a:moveTo>
                      <a:pt x="178" y="14"/>
                    </a:moveTo>
                    <a:cubicBezTo>
                      <a:pt x="167" y="21"/>
                      <a:pt x="163" y="33"/>
                      <a:pt x="159" y="47"/>
                    </a:cubicBezTo>
                    <a:cubicBezTo>
                      <a:pt x="150" y="76"/>
                      <a:pt x="150" y="76"/>
                      <a:pt x="150" y="76"/>
                    </a:cubicBezTo>
                    <a:cubicBezTo>
                      <a:pt x="159" y="76"/>
                      <a:pt x="159" y="76"/>
                      <a:pt x="159" y="76"/>
                    </a:cubicBezTo>
                    <a:cubicBezTo>
                      <a:pt x="170" y="76"/>
                      <a:pt x="179" y="67"/>
                      <a:pt x="179" y="56"/>
                    </a:cubicBezTo>
                    <a:cubicBezTo>
                      <a:pt x="179" y="20"/>
                      <a:pt x="179" y="20"/>
                      <a:pt x="179" y="20"/>
                    </a:cubicBezTo>
                    <a:cubicBezTo>
                      <a:pt x="179" y="18"/>
                      <a:pt x="178" y="16"/>
                      <a:pt x="178" y="14"/>
                    </a:cubicBezTo>
                    <a:moveTo>
                      <a:pt x="54" y="0"/>
                    </a:moveTo>
                    <a:cubicBezTo>
                      <a:pt x="20" y="0"/>
                      <a:pt x="20" y="0"/>
                      <a:pt x="20" y="0"/>
                    </a:cubicBezTo>
                    <a:cubicBezTo>
                      <a:pt x="9" y="0"/>
                      <a:pt x="0" y="9"/>
                      <a:pt x="0" y="20"/>
                    </a:cubicBezTo>
                    <a:cubicBezTo>
                      <a:pt x="0" y="56"/>
                      <a:pt x="0" y="56"/>
                      <a:pt x="0" y="56"/>
                    </a:cubicBezTo>
                    <a:cubicBezTo>
                      <a:pt x="0" y="67"/>
                      <a:pt x="9" y="76"/>
                      <a:pt x="20" y="76"/>
                    </a:cubicBezTo>
                    <a:cubicBezTo>
                      <a:pt x="37" y="76"/>
                      <a:pt x="37" y="76"/>
                      <a:pt x="37" y="76"/>
                    </a:cubicBezTo>
                    <a:cubicBezTo>
                      <a:pt x="50" y="21"/>
                      <a:pt x="50" y="21"/>
                      <a:pt x="50" y="21"/>
                    </a:cubicBezTo>
                    <a:cubicBezTo>
                      <a:pt x="51" y="16"/>
                      <a:pt x="53" y="8"/>
                      <a:pt x="54" y="0"/>
                    </a:cubicBezTo>
                    <a:moveTo>
                      <a:pt x="156" y="0"/>
                    </a:moveTo>
                    <a:cubicBezTo>
                      <a:pt x="68" y="0"/>
                      <a:pt x="68" y="0"/>
                      <a:pt x="68" y="0"/>
                    </a:cubicBezTo>
                    <a:cubicBezTo>
                      <a:pt x="46" y="76"/>
                      <a:pt x="46" y="76"/>
                      <a:pt x="46" y="76"/>
                    </a:cubicBezTo>
                    <a:cubicBezTo>
                      <a:pt x="137" y="76"/>
                      <a:pt x="137" y="76"/>
                      <a:pt x="137" y="76"/>
                    </a:cubicBezTo>
                    <a:cubicBezTo>
                      <a:pt x="153" y="14"/>
                      <a:pt x="153" y="14"/>
                      <a:pt x="153" y="14"/>
                    </a:cubicBezTo>
                    <a:cubicBezTo>
                      <a:pt x="154" y="10"/>
                      <a:pt x="155" y="5"/>
                      <a:pt x="1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204"/>
              <p:cNvSpPr/>
              <p:nvPr/>
            </p:nvSpPr>
            <p:spPr bwMode="auto">
              <a:xfrm>
                <a:off x="3641726" y="2751138"/>
                <a:ext cx="1239838" cy="1603375"/>
              </a:xfrm>
              <a:custGeom>
                <a:gdLst>
                  <a:gd name="T0" fmla="*/ 229 w 512"/>
                  <a:gd name="T1" fmla="*/ 663 h 663"/>
                  <a:gd name="T2" fmla="*/ 233 w 512"/>
                  <a:gd name="T3" fmla="*/ 645 h 663"/>
                  <a:gd name="T4" fmla="*/ 302 w 512"/>
                  <a:gd name="T5" fmla="*/ 624 h 663"/>
                  <a:gd name="T6" fmla="*/ 499 w 512"/>
                  <a:gd name="T7" fmla="*/ 416 h 663"/>
                  <a:gd name="T8" fmla="*/ 453 w 512"/>
                  <a:gd name="T9" fmla="*/ 363 h 663"/>
                  <a:gd name="T10" fmla="*/ 427 w 512"/>
                  <a:gd name="T11" fmla="*/ 374 h 663"/>
                  <a:gd name="T12" fmla="*/ 358 w 512"/>
                  <a:gd name="T13" fmla="*/ 440 h 663"/>
                  <a:gd name="T14" fmla="*/ 442 w 512"/>
                  <a:gd name="T15" fmla="*/ 139 h 663"/>
                  <a:gd name="T16" fmla="*/ 442 w 512"/>
                  <a:gd name="T17" fmla="*/ 109 h 663"/>
                  <a:gd name="T18" fmla="*/ 411 w 512"/>
                  <a:gd name="T19" fmla="*/ 76 h 663"/>
                  <a:gd name="T20" fmla="*/ 386 w 512"/>
                  <a:gd name="T21" fmla="*/ 80 h 663"/>
                  <a:gd name="T22" fmla="*/ 367 w 512"/>
                  <a:gd name="T23" fmla="*/ 114 h 663"/>
                  <a:gd name="T24" fmla="*/ 292 w 512"/>
                  <a:gd name="T25" fmla="*/ 349 h 663"/>
                  <a:gd name="T26" fmla="*/ 361 w 512"/>
                  <a:gd name="T27" fmla="*/ 80 h 663"/>
                  <a:gd name="T28" fmla="*/ 362 w 512"/>
                  <a:gd name="T29" fmla="*/ 25 h 663"/>
                  <a:gd name="T30" fmla="*/ 323 w 512"/>
                  <a:gd name="T31" fmla="*/ 5 h 663"/>
                  <a:gd name="T32" fmla="*/ 282 w 512"/>
                  <a:gd name="T33" fmla="*/ 43 h 663"/>
                  <a:gd name="T34" fmla="*/ 207 w 512"/>
                  <a:gd name="T35" fmla="*/ 300 h 663"/>
                  <a:gd name="T36" fmla="*/ 257 w 512"/>
                  <a:gd name="T37" fmla="*/ 88 h 663"/>
                  <a:gd name="T38" fmla="*/ 254 w 512"/>
                  <a:gd name="T39" fmla="*/ 17 h 663"/>
                  <a:gd name="T40" fmla="*/ 237 w 512"/>
                  <a:gd name="T41" fmla="*/ 10 h 663"/>
                  <a:gd name="T42" fmla="*/ 198 w 512"/>
                  <a:gd name="T43" fmla="*/ 31 h 663"/>
                  <a:gd name="T44" fmla="*/ 187 w 512"/>
                  <a:gd name="T45" fmla="*/ 58 h 663"/>
                  <a:gd name="T46" fmla="*/ 116 w 512"/>
                  <a:gd name="T47" fmla="*/ 289 h 663"/>
                  <a:gd name="T48" fmla="*/ 155 w 512"/>
                  <a:gd name="T49" fmla="*/ 131 h 663"/>
                  <a:gd name="T50" fmla="*/ 146 w 512"/>
                  <a:gd name="T51" fmla="*/ 84 h 663"/>
                  <a:gd name="T52" fmla="*/ 131 w 512"/>
                  <a:gd name="T53" fmla="*/ 77 h 663"/>
                  <a:gd name="T54" fmla="*/ 86 w 512"/>
                  <a:gd name="T55" fmla="*/ 112 h 663"/>
                  <a:gd name="T56" fmla="*/ 17 w 512"/>
                  <a:gd name="T57" fmla="*/ 394 h 663"/>
                  <a:gd name="T58" fmla="*/ 5 w 512"/>
                  <a:gd name="T59" fmla="*/ 459 h 663"/>
                  <a:gd name="T60" fmla="*/ 2 w 512"/>
                  <a:gd name="T61" fmla="*/ 512 h 663"/>
                  <a:gd name="T62" fmla="*/ 10 w 512"/>
                  <a:gd name="T63" fmla="*/ 550 h 663"/>
                  <a:gd name="T64" fmla="*/ 26 w 512"/>
                  <a:gd name="T65" fmla="*/ 577 h 663"/>
                  <a:gd name="T66" fmla="*/ 19 w 512"/>
                  <a:gd name="T67" fmla="*/ 601 h 663"/>
                  <a:gd name="T68" fmla="*/ 229 w 512"/>
                  <a:gd name="T69" fmla="*/ 663 h 6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663">
                    <a:moveTo>
                      <a:pt x="229" y="663"/>
                    </a:moveTo>
                    <a:cubicBezTo>
                      <a:pt x="233" y="645"/>
                      <a:pt x="233" y="645"/>
                      <a:pt x="233" y="645"/>
                    </a:cubicBezTo>
                    <a:cubicBezTo>
                      <a:pt x="233" y="645"/>
                      <a:pt x="282" y="646"/>
                      <a:pt x="302" y="624"/>
                    </a:cubicBezTo>
                    <a:cubicBezTo>
                      <a:pt x="302" y="624"/>
                      <a:pt x="473" y="448"/>
                      <a:pt x="499" y="416"/>
                    </a:cubicBezTo>
                    <a:cubicBezTo>
                      <a:pt x="499" y="416"/>
                      <a:pt x="512" y="355"/>
                      <a:pt x="453" y="363"/>
                    </a:cubicBezTo>
                    <a:cubicBezTo>
                      <a:pt x="453" y="363"/>
                      <a:pt x="443" y="361"/>
                      <a:pt x="427" y="374"/>
                    </a:cubicBezTo>
                    <a:cubicBezTo>
                      <a:pt x="358" y="440"/>
                      <a:pt x="358" y="440"/>
                      <a:pt x="358" y="440"/>
                    </a:cubicBezTo>
                    <a:cubicBezTo>
                      <a:pt x="442" y="139"/>
                      <a:pt x="442" y="139"/>
                      <a:pt x="442" y="139"/>
                    </a:cubicBezTo>
                    <a:cubicBezTo>
                      <a:pt x="444" y="129"/>
                      <a:pt x="445" y="119"/>
                      <a:pt x="442" y="109"/>
                    </a:cubicBezTo>
                    <a:cubicBezTo>
                      <a:pt x="439" y="96"/>
                      <a:pt x="431" y="81"/>
                      <a:pt x="411" y="76"/>
                    </a:cubicBezTo>
                    <a:cubicBezTo>
                      <a:pt x="411" y="76"/>
                      <a:pt x="400" y="72"/>
                      <a:pt x="386" y="80"/>
                    </a:cubicBezTo>
                    <a:cubicBezTo>
                      <a:pt x="374" y="87"/>
                      <a:pt x="370" y="100"/>
                      <a:pt x="367" y="114"/>
                    </a:cubicBezTo>
                    <a:cubicBezTo>
                      <a:pt x="292" y="349"/>
                      <a:pt x="292" y="349"/>
                      <a:pt x="292" y="349"/>
                    </a:cubicBezTo>
                    <a:cubicBezTo>
                      <a:pt x="361" y="80"/>
                      <a:pt x="361" y="80"/>
                      <a:pt x="361" y="80"/>
                    </a:cubicBezTo>
                    <a:cubicBezTo>
                      <a:pt x="365" y="65"/>
                      <a:pt x="370" y="38"/>
                      <a:pt x="362" y="25"/>
                    </a:cubicBezTo>
                    <a:cubicBezTo>
                      <a:pt x="355" y="14"/>
                      <a:pt x="340" y="5"/>
                      <a:pt x="323" y="5"/>
                    </a:cubicBezTo>
                    <a:cubicBezTo>
                      <a:pt x="323" y="5"/>
                      <a:pt x="295" y="7"/>
                      <a:pt x="282" y="43"/>
                    </a:cubicBezTo>
                    <a:cubicBezTo>
                      <a:pt x="207" y="300"/>
                      <a:pt x="207" y="300"/>
                      <a:pt x="207" y="300"/>
                    </a:cubicBezTo>
                    <a:cubicBezTo>
                      <a:pt x="257" y="88"/>
                      <a:pt x="257" y="88"/>
                      <a:pt x="257" y="88"/>
                    </a:cubicBezTo>
                    <a:cubicBezTo>
                      <a:pt x="262" y="71"/>
                      <a:pt x="270" y="29"/>
                      <a:pt x="254" y="17"/>
                    </a:cubicBezTo>
                    <a:cubicBezTo>
                      <a:pt x="250" y="14"/>
                      <a:pt x="243" y="12"/>
                      <a:pt x="237" y="10"/>
                    </a:cubicBezTo>
                    <a:cubicBezTo>
                      <a:pt x="237" y="10"/>
                      <a:pt x="216" y="0"/>
                      <a:pt x="198" y="31"/>
                    </a:cubicBezTo>
                    <a:cubicBezTo>
                      <a:pt x="194" y="36"/>
                      <a:pt x="189" y="52"/>
                      <a:pt x="187" y="58"/>
                    </a:cubicBezTo>
                    <a:cubicBezTo>
                      <a:pt x="116" y="289"/>
                      <a:pt x="116" y="289"/>
                      <a:pt x="116" y="289"/>
                    </a:cubicBezTo>
                    <a:cubicBezTo>
                      <a:pt x="155" y="131"/>
                      <a:pt x="155" y="131"/>
                      <a:pt x="155" y="131"/>
                    </a:cubicBezTo>
                    <a:cubicBezTo>
                      <a:pt x="159" y="114"/>
                      <a:pt x="159" y="94"/>
                      <a:pt x="146" y="84"/>
                    </a:cubicBezTo>
                    <a:cubicBezTo>
                      <a:pt x="142" y="81"/>
                      <a:pt x="137" y="78"/>
                      <a:pt x="131" y="77"/>
                    </a:cubicBezTo>
                    <a:cubicBezTo>
                      <a:pt x="131" y="77"/>
                      <a:pt x="99" y="69"/>
                      <a:pt x="86" y="112"/>
                    </a:cubicBezTo>
                    <a:cubicBezTo>
                      <a:pt x="17" y="394"/>
                      <a:pt x="17" y="394"/>
                      <a:pt x="17" y="394"/>
                    </a:cubicBezTo>
                    <a:cubicBezTo>
                      <a:pt x="5" y="459"/>
                      <a:pt x="5" y="459"/>
                      <a:pt x="5" y="459"/>
                    </a:cubicBezTo>
                    <a:cubicBezTo>
                      <a:pt x="1" y="476"/>
                      <a:pt x="0" y="494"/>
                      <a:pt x="2" y="512"/>
                    </a:cubicBezTo>
                    <a:cubicBezTo>
                      <a:pt x="3" y="524"/>
                      <a:pt x="5" y="537"/>
                      <a:pt x="10" y="550"/>
                    </a:cubicBezTo>
                    <a:cubicBezTo>
                      <a:pt x="10" y="550"/>
                      <a:pt x="19" y="575"/>
                      <a:pt x="26" y="577"/>
                    </a:cubicBezTo>
                    <a:cubicBezTo>
                      <a:pt x="19" y="601"/>
                      <a:pt x="19" y="601"/>
                      <a:pt x="19" y="601"/>
                    </a:cubicBezTo>
                    <a:lnTo>
                      <a:pt x="229" y="663"/>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206"/>
              <p:cNvSpPr/>
              <p:nvPr/>
            </p:nvSpPr>
            <p:spPr bwMode="auto">
              <a:xfrm>
                <a:off x="3595688" y="4156075"/>
                <a:ext cx="712788" cy="287338"/>
              </a:xfrm>
              <a:custGeom>
                <a:gdLst>
                  <a:gd name="T0" fmla="*/ 0 w 449"/>
                  <a:gd name="T1" fmla="*/ 52 h 181"/>
                  <a:gd name="T2" fmla="*/ 12 w 449"/>
                  <a:gd name="T3" fmla="*/ 0 h 181"/>
                  <a:gd name="T4" fmla="*/ 449 w 449"/>
                  <a:gd name="T5" fmla="*/ 131 h 181"/>
                  <a:gd name="T6" fmla="*/ 435 w 449"/>
                  <a:gd name="T7" fmla="*/ 181 h 181"/>
                  <a:gd name="T8" fmla="*/ 0 w 449"/>
                  <a:gd name="T9" fmla="*/ 52 h 181"/>
                </a:gdLst>
                <a:cxnLst>
                  <a:cxn ang="0">
                    <a:pos x="T0" y="T1"/>
                  </a:cxn>
                  <a:cxn ang="0">
                    <a:pos x="T2" y="T3"/>
                  </a:cxn>
                  <a:cxn ang="0">
                    <a:pos x="T4" y="T5"/>
                  </a:cxn>
                  <a:cxn ang="0">
                    <a:pos x="T6" y="T7"/>
                  </a:cxn>
                  <a:cxn ang="0">
                    <a:pos x="T8" y="T9"/>
                  </a:cxn>
                </a:cxnLst>
                <a:rect l="0" t="0" r="r" b="b"/>
                <a:pathLst>
                  <a:path w="449" h="181">
                    <a:moveTo>
                      <a:pt x="0" y="52"/>
                    </a:moveTo>
                    <a:lnTo>
                      <a:pt x="12" y="0"/>
                    </a:lnTo>
                    <a:lnTo>
                      <a:pt x="449" y="131"/>
                    </a:lnTo>
                    <a:lnTo>
                      <a:pt x="435" y="181"/>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207"/>
              <p:cNvSpPr/>
              <p:nvPr/>
            </p:nvSpPr>
            <p:spPr bwMode="auto">
              <a:xfrm>
                <a:off x="2894013" y="4211638"/>
                <a:ext cx="1400175" cy="2644775"/>
              </a:xfrm>
              <a:custGeom>
                <a:gdLst>
                  <a:gd name="T0" fmla="*/ 578 w 578"/>
                  <a:gd name="T1" fmla="*/ 99 h 1093"/>
                  <a:gd name="T2" fmla="*/ 561 w 578"/>
                  <a:gd name="T3" fmla="*/ 170 h 1093"/>
                  <a:gd name="T4" fmla="*/ 504 w 578"/>
                  <a:gd name="T5" fmla="*/ 414 h 1093"/>
                  <a:gd name="T6" fmla="*/ 503 w 578"/>
                  <a:gd name="T7" fmla="*/ 414 h 1093"/>
                  <a:gd name="T8" fmla="*/ 495 w 578"/>
                  <a:gd name="T9" fmla="*/ 451 h 1093"/>
                  <a:gd name="T10" fmla="*/ 393 w 578"/>
                  <a:gd name="T11" fmla="*/ 1093 h 1093"/>
                  <a:gd name="T12" fmla="*/ 0 w 578"/>
                  <a:gd name="T13" fmla="*/ 1093 h 1093"/>
                  <a:gd name="T14" fmla="*/ 49 w 578"/>
                  <a:gd name="T15" fmla="*/ 861 h 1093"/>
                  <a:gd name="T16" fmla="*/ 213 w 578"/>
                  <a:gd name="T17" fmla="*/ 276 h 1093"/>
                  <a:gd name="T18" fmla="*/ 278 w 578"/>
                  <a:gd name="T19" fmla="*/ 0 h 1093"/>
                  <a:gd name="T20" fmla="*/ 578 w 578"/>
                  <a:gd name="T21" fmla="*/ 99 h 10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78" h="1093">
                    <a:moveTo>
                      <a:pt x="578" y="99"/>
                    </a:moveTo>
                    <a:cubicBezTo>
                      <a:pt x="561" y="170"/>
                      <a:pt x="561" y="170"/>
                      <a:pt x="561" y="170"/>
                    </a:cubicBezTo>
                    <a:cubicBezTo>
                      <a:pt x="504" y="414"/>
                      <a:pt x="504" y="414"/>
                      <a:pt x="504" y="414"/>
                    </a:cubicBezTo>
                    <a:cubicBezTo>
                      <a:pt x="503" y="414"/>
                      <a:pt x="503" y="414"/>
                      <a:pt x="503" y="414"/>
                    </a:cubicBezTo>
                    <a:cubicBezTo>
                      <a:pt x="500" y="426"/>
                      <a:pt x="498" y="439"/>
                      <a:pt x="495" y="451"/>
                    </a:cubicBezTo>
                    <a:cubicBezTo>
                      <a:pt x="450" y="670"/>
                      <a:pt x="399" y="941"/>
                      <a:pt x="393" y="1093"/>
                    </a:cubicBezTo>
                    <a:cubicBezTo>
                      <a:pt x="0" y="1093"/>
                      <a:pt x="0" y="1093"/>
                      <a:pt x="0" y="1093"/>
                    </a:cubicBezTo>
                    <a:cubicBezTo>
                      <a:pt x="8" y="1047"/>
                      <a:pt x="25" y="960"/>
                      <a:pt x="49" y="861"/>
                    </a:cubicBezTo>
                    <a:cubicBezTo>
                      <a:pt x="94" y="677"/>
                      <a:pt x="167" y="450"/>
                      <a:pt x="213" y="276"/>
                    </a:cubicBezTo>
                    <a:cubicBezTo>
                      <a:pt x="278" y="0"/>
                      <a:pt x="278" y="0"/>
                      <a:pt x="278" y="0"/>
                    </a:cubicBezTo>
                    <a:lnTo>
                      <a:pt x="578" y="99"/>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208"/>
              <p:cNvSpPr/>
              <p:nvPr/>
            </p:nvSpPr>
            <p:spPr bwMode="auto">
              <a:xfrm>
                <a:off x="3608388" y="4468813"/>
                <a:ext cx="69850" cy="74613"/>
              </a:xfrm>
              <a:custGeom>
                <a:gdLst>
                  <a:gd name="T0" fmla="*/ 23 w 29"/>
                  <a:gd name="T1" fmla="*/ 5 h 31"/>
                  <a:gd name="T2" fmla="*/ 5 w 29"/>
                  <a:gd name="T3" fmla="*/ 7 h 31"/>
                  <a:gd name="T4" fmla="*/ 6 w 29"/>
                  <a:gd name="T5" fmla="*/ 26 h 31"/>
                  <a:gd name="T6" fmla="*/ 24 w 29"/>
                  <a:gd name="T7" fmla="*/ 24 h 31"/>
                  <a:gd name="T8" fmla="*/ 23 w 29"/>
                  <a:gd name="T9" fmla="*/ 5 h 31"/>
                </a:gdLst>
                <a:cxnLst>
                  <a:cxn ang="0">
                    <a:pos x="T0" y="T1"/>
                  </a:cxn>
                  <a:cxn ang="0">
                    <a:pos x="T2" y="T3"/>
                  </a:cxn>
                  <a:cxn ang="0">
                    <a:pos x="T4" y="T5"/>
                  </a:cxn>
                  <a:cxn ang="0">
                    <a:pos x="T6" y="T7"/>
                  </a:cxn>
                  <a:cxn ang="0">
                    <a:pos x="T8" y="T9"/>
                  </a:cxn>
                </a:cxnLst>
                <a:rect l="0" t="0" r="r" b="b"/>
                <a:pathLst>
                  <a:path w="28" h="31">
                    <a:moveTo>
                      <a:pt x="23" y="5"/>
                    </a:moveTo>
                    <a:cubicBezTo>
                      <a:pt x="17" y="0"/>
                      <a:pt x="9" y="1"/>
                      <a:pt x="5" y="7"/>
                    </a:cubicBezTo>
                    <a:cubicBezTo>
                      <a:pt x="0" y="13"/>
                      <a:pt x="1" y="21"/>
                      <a:pt x="6" y="26"/>
                    </a:cubicBezTo>
                    <a:cubicBezTo>
                      <a:pt x="12" y="31"/>
                      <a:pt x="20" y="30"/>
                      <a:pt x="24" y="24"/>
                    </a:cubicBezTo>
                    <a:cubicBezTo>
                      <a:pt x="29" y="19"/>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209"/>
              <p:cNvSpPr/>
              <p:nvPr/>
            </p:nvSpPr>
            <p:spPr bwMode="auto">
              <a:xfrm>
                <a:off x="3581401" y="4572000"/>
                <a:ext cx="68263" cy="73025"/>
              </a:xfrm>
              <a:custGeom>
                <a:gdLst>
                  <a:gd name="T0" fmla="*/ 22 w 28"/>
                  <a:gd name="T1" fmla="*/ 4 h 30"/>
                  <a:gd name="T2" fmla="*/ 4 w 28"/>
                  <a:gd name="T3" fmla="*/ 6 h 30"/>
                  <a:gd name="T4" fmla="*/ 6 w 28"/>
                  <a:gd name="T5" fmla="*/ 25 h 30"/>
                  <a:gd name="T6" fmla="*/ 24 w 28"/>
                  <a:gd name="T7" fmla="*/ 23 h 30"/>
                  <a:gd name="T8" fmla="*/ 22 w 28"/>
                  <a:gd name="T9" fmla="*/ 4 h 30"/>
                </a:gdLst>
                <a:cxnLst>
                  <a:cxn ang="0">
                    <a:pos x="T0" y="T1"/>
                  </a:cxn>
                  <a:cxn ang="0">
                    <a:pos x="T2" y="T3"/>
                  </a:cxn>
                  <a:cxn ang="0">
                    <a:pos x="T4" y="T5"/>
                  </a:cxn>
                  <a:cxn ang="0">
                    <a:pos x="T6" y="T7"/>
                  </a:cxn>
                  <a:cxn ang="0">
                    <a:pos x="T8" y="T9"/>
                  </a:cxn>
                </a:cxnLst>
                <a:rect l="0" t="0" r="r" b="b"/>
                <a:pathLst>
                  <a:path w="28" h="30">
                    <a:moveTo>
                      <a:pt x="22" y="4"/>
                    </a:moveTo>
                    <a:cubicBezTo>
                      <a:pt x="17" y="0"/>
                      <a:pt x="9" y="0"/>
                      <a:pt x="4" y="6"/>
                    </a:cubicBezTo>
                    <a:cubicBezTo>
                      <a:pt x="0" y="12"/>
                      <a:pt x="1" y="20"/>
                      <a:pt x="6" y="25"/>
                    </a:cubicBezTo>
                    <a:cubicBezTo>
                      <a:pt x="11" y="30"/>
                      <a:pt x="19" y="29"/>
                      <a:pt x="24" y="23"/>
                    </a:cubicBezTo>
                    <a:cubicBezTo>
                      <a:pt x="28" y="18"/>
                      <a:pt x="28" y="9"/>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210"/>
              <p:cNvSpPr/>
              <p:nvPr/>
            </p:nvSpPr>
            <p:spPr bwMode="auto">
              <a:xfrm>
                <a:off x="3554413" y="4673600"/>
                <a:ext cx="68263" cy="74613"/>
              </a:xfrm>
              <a:custGeom>
                <a:gdLst>
                  <a:gd name="T0" fmla="*/ 22 w 28"/>
                  <a:gd name="T1" fmla="*/ 5 h 31"/>
                  <a:gd name="T2" fmla="*/ 5 w 28"/>
                  <a:gd name="T3" fmla="*/ 7 h 31"/>
                  <a:gd name="T4" fmla="*/ 6 w 28"/>
                  <a:gd name="T5" fmla="*/ 26 h 31"/>
                  <a:gd name="T6" fmla="*/ 24 w 28"/>
                  <a:gd name="T7" fmla="*/ 24 h 31"/>
                  <a:gd name="T8" fmla="*/ 22 w 28"/>
                  <a:gd name="T9" fmla="*/ 5 h 31"/>
                </a:gdLst>
                <a:cxnLst>
                  <a:cxn ang="0">
                    <a:pos x="T0" y="T1"/>
                  </a:cxn>
                  <a:cxn ang="0">
                    <a:pos x="T2" y="T3"/>
                  </a:cxn>
                  <a:cxn ang="0">
                    <a:pos x="T4" y="T5"/>
                  </a:cxn>
                  <a:cxn ang="0">
                    <a:pos x="T6" y="T7"/>
                  </a:cxn>
                  <a:cxn ang="0">
                    <a:pos x="T8" y="T9"/>
                  </a:cxn>
                </a:cxnLst>
                <a:rect l="0" t="0" r="r" b="b"/>
                <a:pathLst>
                  <a:path w="28" h="31">
                    <a:moveTo>
                      <a:pt x="22" y="5"/>
                    </a:moveTo>
                    <a:cubicBezTo>
                      <a:pt x="17" y="0"/>
                      <a:pt x="9" y="1"/>
                      <a:pt x="5" y="7"/>
                    </a:cubicBezTo>
                    <a:cubicBezTo>
                      <a:pt x="0" y="13"/>
                      <a:pt x="1" y="21"/>
                      <a:pt x="6" y="26"/>
                    </a:cubicBezTo>
                    <a:cubicBezTo>
                      <a:pt x="11" y="31"/>
                      <a:pt x="19" y="30"/>
                      <a:pt x="24" y="24"/>
                    </a:cubicBezTo>
                    <a:cubicBezTo>
                      <a:pt x="28" y="19"/>
                      <a:pt x="28" y="10"/>
                      <a:pt x="22"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211"/>
              <p:cNvSpPr/>
              <p:nvPr/>
            </p:nvSpPr>
            <p:spPr bwMode="auto">
              <a:xfrm>
                <a:off x="4529138" y="2960688"/>
                <a:ext cx="163513" cy="174625"/>
              </a:xfrm>
              <a:custGeom>
                <a:gdLst>
                  <a:gd name="T0" fmla="*/ 51 w 68"/>
                  <a:gd name="T1" fmla="*/ 71 h 72"/>
                  <a:gd name="T2" fmla="*/ 6 w 68"/>
                  <a:gd name="T3" fmla="*/ 56 h 72"/>
                  <a:gd name="T4" fmla="*/ 2 w 68"/>
                  <a:gd name="T5" fmla="*/ 47 h 72"/>
                  <a:gd name="T6" fmla="*/ 9 w 68"/>
                  <a:gd name="T7" fmla="*/ 21 h 72"/>
                  <a:gd name="T8" fmla="*/ 42 w 68"/>
                  <a:gd name="T9" fmla="*/ 5 h 72"/>
                  <a:gd name="T10" fmla="*/ 67 w 68"/>
                  <a:gd name="T11" fmla="*/ 32 h 72"/>
                  <a:gd name="T12" fmla="*/ 63 w 68"/>
                  <a:gd name="T13" fmla="*/ 57 h 72"/>
                  <a:gd name="T14" fmla="*/ 60 w 68"/>
                  <a:gd name="T15" fmla="*/ 66 h 72"/>
                  <a:gd name="T16" fmla="*/ 51 w 68"/>
                  <a:gd name="T17" fmla="*/ 71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72">
                    <a:moveTo>
                      <a:pt x="51" y="71"/>
                    </a:moveTo>
                    <a:cubicBezTo>
                      <a:pt x="6" y="56"/>
                      <a:pt x="6" y="56"/>
                      <a:pt x="6" y="56"/>
                    </a:cubicBezTo>
                    <a:cubicBezTo>
                      <a:pt x="3" y="55"/>
                      <a:pt x="0" y="51"/>
                      <a:pt x="2" y="47"/>
                    </a:cubicBezTo>
                    <a:cubicBezTo>
                      <a:pt x="9" y="21"/>
                      <a:pt x="9" y="21"/>
                      <a:pt x="9" y="21"/>
                    </a:cubicBezTo>
                    <a:cubicBezTo>
                      <a:pt x="9" y="21"/>
                      <a:pt x="17" y="0"/>
                      <a:pt x="42" y="5"/>
                    </a:cubicBezTo>
                    <a:cubicBezTo>
                      <a:pt x="42" y="5"/>
                      <a:pt x="64" y="9"/>
                      <a:pt x="67" y="32"/>
                    </a:cubicBezTo>
                    <a:cubicBezTo>
                      <a:pt x="67" y="32"/>
                      <a:pt x="68" y="41"/>
                      <a:pt x="63" y="57"/>
                    </a:cubicBezTo>
                    <a:cubicBezTo>
                      <a:pt x="60" y="66"/>
                      <a:pt x="60" y="66"/>
                      <a:pt x="60" y="66"/>
                    </a:cubicBezTo>
                    <a:cubicBezTo>
                      <a:pt x="59" y="70"/>
                      <a:pt x="55" y="72"/>
                      <a:pt x="51" y="71"/>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Freeform 212"/>
              <p:cNvSpPr/>
              <p:nvPr/>
            </p:nvSpPr>
            <p:spPr bwMode="auto">
              <a:xfrm>
                <a:off x="4341813" y="2797175"/>
                <a:ext cx="157163" cy="166688"/>
              </a:xfrm>
              <a:custGeom>
                <a:gdLst>
                  <a:gd name="T0" fmla="*/ 49 w 65"/>
                  <a:gd name="T1" fmla="*/ 68 h 69"/>
                  <a:gd name="T2" fmla="*/ 6 w 65"/>
                  <a:gd name="T3" fmla="*/ 54 h 69"/>
                  <a:gd name="T4" fmla="*/ 1 w 65"/>
                  <a:gd name="T5" fmla="*/ 45 h 69"/>
                  <a:gd name="T6" fmla="*/ 9 w 65"/>
                  <a:gd name="T7" fmla="*/ 20 h 69"/>
                  <a:gd name="T8" fmla="*/ 40 w 65"/>
                  <a:gd name="T9" fmla="*/ 4 h 69"/>
                  <a:gd name="T10" fmla="*/ 64 w 65"/>
                  <a:gd name="T11" fmla="*/ 30 h 69"/>
                  <a:gd name="T12" fmla="*/ 60 w 65"/>
                  <a:gd name="T13" fmla="*/ 55 h 69"/>
                  <a:gd name="T14" fmla="*/ 58 w 65"/>
                  <a:gd name="T15" fmla="*/ 63 h 69"/>
                  <a:gd name="T16" fmla="*/ 49 w 65"/>
                  <a:gd name="T17" fmla="*/ 68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9">
                    <a:moveTo>
                      <a:pt x="49" y="68"/>
                    </a:moveTo>
                    <a:cubicBezTo>
                      <a:pt x="6" y="54"/>
                      <a:pt x="6" y="54"/>
                      <a:pt x="6" y="54"/>
                    </a:cubicBezTo>
                    <a:cubicBezTo>
                      <a:pt x="2" y="53"/>
                      <a:pt x="0" y="49"/>
                      <a:pt x="1" y="45"/>
                    </a:cubicBezTo>
                    <a:cubicBezTo>
                      <a:pt x="9" y="20"/>
                      <a:pt x="9" y="20"/>
                      <a:pt x="9" y="20"/>
                    </a:cubicBezTo>
                    <a:cubicBezTo>
                      <a:pt x="9" y="20"/>
                      <a:pt x="16" y="0"/>
                      <a:pt x="40" y="4"/>
                    </a:cubicBezTo>
                    <a:cubicBezTo>
                      <a:pt x="40" y="4"/>
                      <a:pt x="61" y="9"/>
                      <a:pt x="64" y="30"/>
                    </a:cubicBezTo>
                    <a:cubicBezTo>
                      <a:pt x="64" y="30"/>
                      <a:pt x="65" y="39"/>
                      <a:pt x="60" y="55"/>
                    </a:cubicBezTo>
                    <a:cubicBezTo>
                      <a:pt x="58" y="63"/>
                      <a:pt x="58" y="63"/>
                      <a:pt x="58" y="63"/>
                    </a:cubicBezTo>
                    <a:cubicBezTo>
                      <a:pt x="56" y="67"/>
                      <a:pt x="53" y="69"/>
                      <a:pt x="49" y="68"/>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213"/>
              <p:cNvSpPr/>
              <p:nvPr/>
            </p:nvSpPr>
            <p:spPr bwMode="auto">
              <a:xfrm>
                <a:off x="4124326" y="2801938"/>
                <a:ext cx="133350" cy="139700"/>
              </a:xfrm>
              <a:custGeom>
                <a:gdLst>
                  <a:gd name="T0" fmla="*/ 42 w 55"/>
                  <a:gd name="T1" fmla="*/ 57 h 58"/>
                  <a:gd name="T2" fmla="*/ 5 w 55"/>
                  <a:gd name="T3" fmla="*/ 47 h 58"/>
                  <a:gd name="T4" fmla="*/ 1 w 55"/>
                  <a:gd name="T5" fmla="*/ 39 h 58"/>
                  <a:gd name="T6" fmla="*/ 6 w 55"/>
                  <a:gd name="T7" fmla="*/ 18 h 58"/>
                  <a:gd name="T8" fmla="*/ 33 w 55"/>
                  <a:gd name="T9" fmla="*/ 3 h 58"/>
                  <a:gd name="T10" fmla="*/ 54 w 55"/>
                  <a:gd name="T11" fmla="*/ 24 h 58"/>
                  <a:gd name="T12" fmla="*/ 51 w 55"/>
                  <a:gd name="T13" fmla="*/ 45 h 58"/>
                  <a:gd name="T14" fmla="*/ 50 w 55"/>
                  <a:gd name="T15" fmla="*/ 53 h 58"/>
                  <a:gd name="T16" fmla="*/ 42 w 55"/>
                  <a:gd name="T17" fmla="*/ 57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 h="57">
                    <a:moveTo>
                      <a:pt x="42" y="57"/>
                    </a:moveTo>
                    <a:cubicBezTo>
                      <a:pt x="5" y="47"/>
                      <a:pt x="5" y="47"/>
                      <a:pt x="5" y="47"/>
                    </a:cubicBezTo>
                    <a:cubicBezTo>
                      <a:pt x="2" y="46"/>
                      <a:pt x="0" y="43"/>
                      <a:pt x="1" y="39"/>
                    </a:cubicBezTo>
                    <a:cubicBezTo>
                      <a:pt x="6" y="18"/>
                      <a:pt x="6" y="18"/>
                      <a:pt x="6" y="18"/>
                    </a:cubicBezTo>
                    <a:cubicBezTo>
                      <a:pt x="6" y="18"/>
                      <a:pt x="11" y="0"/>
                      <a:pt x="33" y="3"/>
                    </a:cubicBezTo>
                    <a:cubicBezTo>
                      <a:pt x="33" y="3"/>
                      <a:pt x="50" y="6"/>
                      <a:pt x="54" y="24"/>
                    </a:cubicBezTo>
                    <a:cubicBezTo>
                      <a:pt x="54" y="24"/>
                      <a:pt x="55" y="32"/>
                      <a:pt x="51" y="45"/>
                    </a:cubicBezTo>
                    <a:cubicBezTo>
                      <a:pt x="50" y="53"/>
                      <a:pt x="50" y="53"/>
                      <a:pt x="50" y="53"/>
                    </a:cubicBezTo>
                    <a:cubicBezTo>
                      <a:pt x="49" y="56"/>
                      <a:pt x="46" y="58"/>
                      <a:pt x="42"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214"/>
              <p:cNvSpPr/>
              <p:nvPr/>
            </p:nvSpPr>
            <p:spPr bwMode="auto">
              <a:xfrm>
                <a:off x="3867151" y="2963863"/>
                <a:ext cx="130175" cy="134938"/>
              </a:xfrm>
              <a:custGeom>
                <a:gdLst>
                  <a:gd name="T0" fmla="*/ 42 w 54"/>
                  <a:gd name="T1" fmla="*/ 56 h 56"/>
                  <a:gd name="T2" fmla="*/ 5 w 54"/>
                  <a:gd name="T3" fmla="*/ 46 h 56"/>
                  <a:gd name="T4" fmla="*/ 1 w 54"/>
                  <a:gd name="T5" fmla="*/ 38 h 56"/>
                  <a:gd name="T6" fmla="*/ 6 w 54"/>
                  <a:gd name="T7" fmla="*/ 17 h 56"/>
                  <a:gd name="T8" fmla="*/ 32 w 54"/>
                  <a:gd name="T9" fmla="*/ 3 h 56"/>
                  <a:gd name="T10" fmla="*/ 53 w 54"/>
                  <a:gd name="T11" fmla="*/ 23 h 56"/>
                  <a:gd name="T12" fmla="*/ 50 w 54"/>
                  <a:gd name="T13" fmla="*/ 44 h 56"/>
                  <a:gd name="T14" fmla="*/ 49 w 54"/>
                  <a:gd name="T15" fmla="*/ 51 h 56"/>
                  <a:gd name="T16" fmla="*/ 42 w 54"/>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42" y="56"/>
                    </a:moveTo>
                    <a:cubicBezTo>
                      <a:pt x="5" y="46"/>
                      <a:pt x="5" y="46"/>
                      <a:pt x="5" y="46"/>
                    </a:cubicBezTo>
                    <a:cubicBezTo>
                      <a:pt x="2" y="45"/>
                      <a:pt x="0" y="42"/>
                      <a:pt x="1" y="38"/>
                    </a:cubicBezTo>
                    <a:cubicBezTo>
                      <a:pt x="6" y="17"/>
                      <a:pt x="6" y="17"/>
                      <a:pt x="6" y="17"/>
                    </a:cubicBezTo>
                    <a:cubicBezTo>
                      <a:pt x="6" y="17"/>
                      <a:pt x="11" y="0"/>
                      <a:pt x="32" y="3"/>
                    </a:cubicBezTo>
                    <a:cubicBezTo>
                      <a:pt x="32" y="3"/>
                      <a:pt x="49" y="6"/>
                      <a:pt x="53" y="23"/>
                    </a:cubicBezTo>
                    <a:cubicBezTo>
                      <a:pt x="53" y="23"/>
                      <a:pt x="54" y="31"/>
                      <a:pt x="50" y="44"/>
                    </a:cubicBezTo>
                    <a:cubicBezTo>
                      <a:pt x="49" y="51"/>
                      <a:pt x="49" y="51"/>
                      <a:pt x="49" y="51"/>
                    </a:cubicBezTo>
                    <a:cubicBezTo>
                      <a:pt x="48" y="54"/>
                      <a:pt x="45" y="56"/>
                      <a:pt x="42" y="56"/>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215"/>
              <p:cNvSpPr/>
              <p:nvPr/>
            </p:nvSpPr>
            <p:spPr bwMode="auto">
              <a:xfrm>
                <a:off x="4722813" y="3670300"/>
                <a:ext cx="130175" cy="134938"/>
              </a:xfrm>
              <a:custGeom>
                <a:gdLst>
                  <a:gd name="T0" fmla="*/ 21 w 54"/>
                  <a:gd name="T1" fmla="*/ 54 h 56"/>
                  <a:gd name="T2" fmla="*/ 2 w 54"/>
                  <a:gd name="T3" fmla="*/ 31 h 56"/>
                  <a:gd name="T4" fmla="*/ 3 w 54"/>
                  <a:gd name="T5" fmla="*/ 24 h 56"/>
                  <a:gd name="T6" fmla="*/ 19 w 54"/>
                  <a:gd name="T7" fmla="*/ 10 h 56"/>
                  <a:gd name="T8" fmla="*/ 44 w 54"/>
                  <a:gd name="T9" fmla="*/ 11 h 56"/>
                  <a:gd name="T10" fmla="*/ 46 w 54"/>
                  <a:gd name="T11" fmla="*/ 36 h 56"/>
                  <a:gd name="T12" fmla="*/ 33 w 54"/>
                  <a:gd name="T13" fmla="*/ 49 h 56"/>
                  <a:gd name="T14" fmla="*/ 28 w 54"/>
                  <a:gd name="T15" fmla="*/ 54 h 56"/>
                  <a:gd name="T16" fmla="*/ 21 w 54"/>
                  <a:gd name="T17" fmla="*/ 54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21" y="54"/>
                    </a:moveTo>
                    <a:cubicBezTo>
                      <a:pt x="2" y="31"/>
                      <a:pt x="2" y="31"/>
                      <a:pt x="2" y="31"/>
                    </a:cubicBezTo>
                    <a:cubicBezTo>
                      <a:pt x="0" y="29"/>
                      <a:pt x="1" y="26"/>
                      <a:pt x="3" y="24"/>
                    </a:cubicBezTo>
                    <a:cubicBezTo>
                      <a:pt x="19" y="10"/>
                      <a:pt x="19" y="10"/>
                      <a:pt x="19" y="10"/>
                    </a:cubicBezTo>
                    <a:cubicBezTo>
                      <a:pt x="19" y="10"/>
                      <a:pt x="31" y="0"/>
                      <a:pt x="44" y="11"/>
                    </a:cubicBezTo>
                    <a:cubicBezTo>
                      <a:pt x="44" y="11"/>
                      <a:pt x="54" y="21"/>
                      <a:pt x="46" y="36"/>
                    </a:cubicBezTo>
                    <a:cubicBezTo>
                      <a:pt x="46" y="36"/>
                      <a:pt x="43" y="41"/>
                      <a:pt x="33" y="49"/>
                    </a:cubicBezTo>
                    <a:cubicBezTo>
                      <a:pt x="28" y="54"/>
                      <a:pt x="28" y="54"/>
                      <a:pt x="28" y="54"/>
                    </a:cubicBezTo>
                    <a:cubicBezTo>
                      <a:pt x="26" y="56"/>
                      <a:pt x="22" y="56"/>
                      <a:pt x="21" y="54"/>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216"/>
              <p:cNvSpPr/>
              <p:nvPr/>
            </p:nvSpPr>
            <p:spPr bwMode="auto">
              <a:xfrm>
                <a:off x="3532188" y="4313238"/>
                <a:ext cx="762000" cy="2543175"/>
              </a:xfrm>
              <a:custGeom>
                <a:gdLst>
                  <a:gd name="T0" fmla="*/ 314 w 314"/>
                  <a:gd name="T1" fmla="*/ 57 h 1051"/>
                  <a:gd name="T2" fmla="*/ 297 w 314"/>
                  <a:gd name="T3" fmla="*/ 128 h 1051"/>
                  <a:gd name="T4" fmla="*/ 240 w 314"/>
                  <a:gd name="T5" fmla="*/ 372 h 1051"/>
                  <a:gd name="T6" fmla="*/ 239 w 314"/>
                  <a:gd name="T7" fmla="*/ 372 h 1051"/>
                  <a:gd name="T8" fmla="*/ 231 w 314"/>
                  <a:gd name="T9" fmla="*/ 409 h 1051"/>
                  <a:gd name="T10" fmla="*/ 129 w 314"/>
                  <a:gd name="T11" fmla="*/ 1051 h 1051"/>
                  <a:gd name="T12" fmla="*/ 0 w 314"/>
                  <a:gd name="T13" fmla="*/ 1051 h 1051"/>
                  <a:gd name="T14" fmla="*/ 168 w 314"/>
                  <a:gd name="T15" fmla="*/ 319 h 1051"/>
                  <a:gd name="T16" fmla="*/ 200 w 314"/>
                  <a:gd name="T17" fmla="*/ 156 h 1051"/>
                  <a:gd name="T18" fmla="*/ 141 w 314"/>
                  <a:gd name="T19" fmla="*/ 0 h 1051"/>
                  <a:gd name="T20" fmla="*/ 314 w 314"/>
                  <a:gd name="T21" fmla="*/ 57 h 10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4" h="1051">
                    <a:moveTo>
                      <a:pt x="314" y="57"/>
                    </a:moveTo>
                    <a:cubicBezTo>
                      <a:pt x="309" y="72"/>
                      <a:pt x="304" y="96"/>
                      <a:pt x="297" y="128"/>
                    </a:cubicBezTo>
                    <a:cubicBezTo>
                      <a:pt x="240" y="372"/>
                      <a:pt x="240" y="372"/>
                      <a:pt x="240" y="372"/>
                    </a:cubicBezTo>
                    <a:cubicBezTo>
                      <a:pt x="239" y="372"/>
                      <a:pt x="239" y="372"/>
                      <a:pt x="239" y="372"/>
                    </a:cubicBezTo>
                    <a:cubicBezTo>
                      <a:pt x="236" y="384"/>
                      <a:pt x="234" y="397"/>
                      <a:pt x="231" y="409"/>
                    </a:cubicBezTo>
                    <a:cubicBezTo>
                      <a:pt x="186" y="628"/>
                      <a:pt x="135" y="899"/>
                      <a:pt x="129" y="1051"/>
                    </a:cubicBezTo>
                    <a:cubicBezTo>
                      <a:pt x="0" y="1051"/>
                      <a:pt x="0" y="1051"/>
                      <a:pt x="0" y="1051"/>
                    </a:cubicBezTo>
                    <a:cubicBezTo>
                      <a:pt x="168" y="319"/>
                      <a:pt x="168" y="319"/>
                      <a:pt x="168" y="319"/>
                    </a:cubicBezTo>
                    <a:cubicBezTo>
                      <a:pt x="168" y="319"/>
                      <a:pt x="187" y="248"/>
                      <a:pt x="200" y="156"/>
                    </a:cubicBezTo>
                    <a:cubicBezTo>
                      <a:pt x="213" y="65"/>
                      <a:pt x="141" y="0"/>
                      <a:pt x="141" y="0"/>
                    </a:cubicBezTo>
                    <a:lnTo>
                      <a:pt x="314" y="57"/>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Freeform 217"/>
              <p:cNvSpPr/>
              <p:nvPr/>
            </p:nvSpPr>
            <p:spPr bwMode="auto">
              <a:xfrm>
                <a:off x="6880226" y="4702175"/>
                <a:ext cx="615950" cy="2154238"/>
              </a:xfrm>
              <a:custGeom>
                <a:gdLst>
                  <a:gd name="T0" fmla="*/ 135 w 254"/>
                  <a:gd name="T1" fmla="*/ 0 h 890"/>
                  <a:gd name="T2" fmla="*/ 101 w 254"/>
                  <a:gd name="T3" fmla="*/ 99 h 890"/>
                  <a:gd name="T4" fmla="*/ 109 w 254"/>
                  <a:gd name="T5" fmla="*/ 226 h 890"/>
                  <a:gd name="T6" fmla="*/ 254 w 254"/>
                  <a:gd name="T7" fmla="*/ 890 h 890"/>
                  <a:gd name="T8" fmla="*/ 150 w 254"/>
                  <a:gd name="T9" fmla="*/ 890 h 890"/>
                  <a:gd name="T10" fmla="*/ 48 w 254"/>
                  <a:gd name="T11" fmla="*/ 248 h 890"/>
                  <a:gd name="T12" fmla="*/ 0 w 254"/>
                  <a:gd name="T13" fmla="*/ 45 h 890"/>
                  <a:gd name="T14" fmla="*/ 135 w 254"/>
                  <a:gd name="T15" fmla="*/ 0 h 8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4" h="890">
                    <a:moveTo>
                      <a:pt x="135" y="0"/>
                    </a:moveTo>
                    <a:cubicBezTo>
                      <a:pt x="135" y="0"/>
                      <a:pt x="108" y="41"/>
                      <a:pt x="101" y="99"/>
                    </a:cubicBezTo>
                    <a:cubicBezTo>
                      <a:pt x="95" y="157"/>
                      <a:pt x="109" y="226"/>
                      <a:pt x="109" y="226"/>
                    </a:cubicBezTo>
                    <a:cubicBezTo>
                      <a:pt x="254" y="890"/>
                      <a:pt x="254" y="890"/>
                      <a:pt x="254" y="890"/>
                    </a:cubicBezTo>
                    <a:cubicBezTo>
                      <a:pt x="150" y="890"/>
                      <a:pt x="150" y="890"/>
                      <a:pt x="150" y="890"/>
                    </a:cubicBezTo>
                    <a:cubicBezTo>
                      <a:pt x="144" y="738"/>
                      <a:pt x="48" y="248"/>
                      <a:pt x="48" y="248"/>
                    </a:cubicBezTo>
                    <a:cubicBezTo>
                      <a:pt x="0" y="45"/>
                      <a:pt x="0" y="45"/>
                      <a:pt x="0" y="45"/>
                    </a:cubicBezTo>
                    <a:lnTo>
                      <a:pt x="135" y="0"/>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5" name="标题 1"/>
          <p:cNvSpPr>
            <a:spLocks noGrp="1"/>
          </p:cNvSpPr>
          <p:nvPr>
            <p:ph type="ctrTitle" hasCustomPrompt="1"/>
          </p:nvPr>
        </p:nvSpPr>
        <p:spPr>
          <a:xfrm>
            <a:off x="669923" y="2354263"/>
            <a:ext cx="5426076" cy="1621509"/>
          </a:xfrm>
          <a:prstGeom prst="rect">
            <a:avLst/>
          </a:prstGeom>
        </p:spPr>
        <p:txBody>
          <a:bodyPr anchor="b">
            <a:normAutofit/>
          </a:bodyPr>
          <a:lstStyle>
            <a:lvl1pPr marL="0" indent="0" algn="l">
              <a:buFont typeface="Arial" pitchFamily="34" charset="0"/>
              <a:buNone/>
              <a:defRPr sz="3200">
                <a:solidFill>
                  <a:schemeClr val="tx1"/>
                </a:solidFill>
              </a:defRPr>
            </a:lvl1pPr>
          </a:lstStyle>
          <a:p>
            <a:r>
              <a:rPr lang="en-US" altLang="zh-CN"/>
              <a:t>Conclusion</a:t>
            </a:r>
            <a:endParaRPr lang="zh-CN" altLang="en-US"/>
          </a:p>
        </p:txBody>
      </p:sp>
      <p:sp>
        <p:nvSpPr>
          <p:cNvPr id="226" name="文本占位符 62"/>
          <p:cNvSpPr>
            <a:spLocks noGrp="1"/>
          </p:cNvSpPr>
          <p:nvPr>
            <p:ph type="body" sz="quarter" idx="18" hasCustomPrompt="1"/>
          </p:nvPr>
        </p:nvSpPr>
        <p:spPr>
          <a:xfrm>
            <a:off x="669923" y="4660499"/>
            <a:ext cx="5426076" cy="310871"/>
          </a:xfrm>
          <a:prstGeom prst="rect">
            <a:avLst/>
          </a:prstGeom>
        </p:spPr>
        <p:txBody>
          <a:bodyPr vert="horz" lIns="91440" tIns="45720" rIns="91440" bIns="45720" rtlCol="0">
            <a:normAutofit/>
          </a:bodyPr>
          <a:lstStyle>
            <a:lvl1pPr marL="0" indent="0" algn="l">
              <a:buNone/>
              <a:defRPr lang="zh-CN" altLang="en-US" sz="15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en-US" altLang="zh-CN"/>
              <a:t>Data</a:t>
            </a:r>
            <a:endParaRPr lang="en-US" altLang="zh-CN"/>
          </a:p>
        </p:txBody>
      </p:sp>
      <p:sp>
        <p:nvSpPr>
          <p:cNvPr id="227" name="文本占位符 13"/>
          <p:cNvSpPr>
            <a:spLocks noGrp="1"/>
          </p:cNvSpPr>
          <p:nvPr>
            <p:ph type="body" sz="quarter" idx="10" hasCustomPrompt="1"/>
          </p:nvPr>
        </p:nvSpPr>
        <p:spPr>
          <a:xfrm>
            <a:off x="669924" y="4364228"/>
            <a:ext cx="5426076"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pSp>
        <p:nvGrpSpPr>
          <p:cNvPr id="13" name="组合 12"/>
          <p:cNvGrpSpPr/>
          <p:nvPr userDrawn="1"/>
        </p:nvGrpSpPr>
        <p:grpSpPr>
          <a:xfrm>
            <a:off x="695323" y="1016000"/>
            <a:ext cx="10810876" cy="109538"/>
            <a:chOff x="628642" y="0"/>
            <a:chExt cx="27229910" cy="6858000"/>
          </a:xfrm>
        </p:grpSpPr>
        <p:sp>
          <p:nvSpPr>
            <p:cNvPr id="14" name="平行四边形 13"/>
            <p:cNvSpPr/>
            <p:nvPr/>
          </p:nvSpPr>
          <p:spPr>
            <a:xfrm flipH="1">
              <a:off x="628642" y="0"/>
              <a:ext cx="27229910" cy="6858000"/>
            </a:xfrm>
            <a:prstGeom prst="parallelogram">
              <a:avLst>
                <a:gd name="adj" fmla="val 42371"/>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 name="平行四边形 14"/>
            <p:cNvSpPr/>
            <p:nvPr/>
          </p:nvSpPr>
          <p:spPr>
            <a:xfrm flipH="1">
              <a:off x="876300" y="0"/>
              <a:ext cx="7183962" cy="6858000"/>
            </a:xfrm>
            <a:prstGeom prst="parallelogram">
              <a:avLst>
                <a:gd name="adj" fmla="val 3876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平行四边形 13"/>
            <p:cNvSpPr/>
            <p:nvPr/>
          </p:nvSpPr>
          <p:spPr>
            <a:xfrm flipH="1">
              <a:off x="1507597" y="0"/>
              <a:ext cx="6240991" cy="6858000"/>
            </a:xfrm>
            <a:custGeom>
              <a:gdLst>
                <a:gd name="connsiteX0" fmla="*/ 0 w 6783916"/>
                <a:gd name="connsiteY0" fmla="*/ 6858000 h 6858000"/>
                <a:gd name="connsiteX1" fmla="*/ 2886624 w 6783916"/>
                <a:gd name="connsiteY1" fmla="*/ 0 h 6858000"/>
                <a:gd name="connsiteX2" fmla="*/ 6783916 w 6783916"/>
                <a:gd name="connsiteY2" fmla="*/ 0 h 6858000"/>
                <a:gd name="connsiteX3" fmla="*/ 3897292 w 6783916"/>
                <a:gd name="connsiteY3" fmla="*/ 6858000 h 6858000"/>
                <a:gd name="connsiteX4" fmla="*/ 0 w 6783916"/>
                <a:gd name="connsiteY4" fmla="*/ 6858000 h 6858000"/>
                <a:gd name="connsiteX0-1" fmla="*/ 0 w 6240991"/>
                <a:gd name="connsiteY0-2" fmla="*/ 6858000 h 6858000"/>
                <a:gd name="connsiteX1-3" fmla="*/ 2886624 w 6240991"/>
                <a:gd name="connsiteY1-4" fmla="*/ 0 h 6858000"/>
                <a:gd name="connsiteX2-5" fmla="*/ 6240991 w 6240991"/>
                <a:gd name="connsiteY2-6" fmla="*/ 9525 h 6858000"/>
                <a:gd name="connsiteX3-7" fmla="*/ 3897292 w 6240991"/>
                <a:gd name="connsiteY3-8" fmla="*/ 6858000 h 6858000"/>
                <a:gd name="connsiteX4-9" fmla="*/ 0 w 6240991"/>
                <a:gd name="connsiteY4-10" fmla="*/ 6858000 h 6858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240991" h="6858000">
                  <a:moveTo>
                    <a:pt x="0" y="6858000"/>
                  </a:moveTo>
                  <a:lnTo>
                    <a:pt x="2886624" y="0"/>
                  </a:lnTo>
                  <a:lnTo>
                    <a:pt x="6240991" y="9525"/>
                  </a:lnTo>
                  <a:lnTo>
                    <a:pt x="3897292" y="6858000"/>
                  </a:lnTo>
                  <a:lnTo>
                    <a:pt x="0" y="6858000"/>
                  </a:lnTo>
                  <a:close/>
                </a:path>
              </a:pathLst>
            </a:custGeom>
            <a:solidFill>
              <a:schemeClr val="bg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grpSp>
      <p:sp>
        <p:nvSpPr>
          <p:cNvPr id="11"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a:t>Click to edit Master title style</a:t>
            </a:r>
            <a:endParaRPr lang="zh-CN" altLang="en-US"/>
          </a:p>
        </p:txBody>
      </p:sp>
      <p:sp>
        <p:nvSpPr>
          <p:cNvPr id="12"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zh-CN" altLang="en-US"/>
          </a:p>
        </p:txBody>
      </p:sp>
      <p:cxnSp>
        <p:nvCxnSpPr>
          <p:cNvPr id="20" name="直接连接符 19"/>
          <p:cNvCxnSpPr/>
          <p:nvPr userDrawn="1"/>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
            </a:fld>
            <a:endParaRPr lang="zh-CN" altLang="en-US"/>
          </a:p>
        </p:txBody>
      </p:sp>
      <p:sp>
        <p:nvSpPr>
          <p:cNvPr id="23"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mc:AlternateContent>
    <mc:Choice xmlns:p14="http://schemas.microsoft.com/office/powerpoint/2010/main" Requires="p14">
      <p:transition spd="slow" p14:dur="800">
        <p:circle/>
      </p:transition>
    </mc:Choice>
    <mc:Fallback>
      <p:transition spd="slow">
        <p:circle/>
      </p:transition>
    </mc:Fallback>
  </mc:AlternateContent>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xml" /><Relationship Id="rId3" Type="http://schemas.openxmlformats.org/officeDocument/2006/relationships/image" Target="../media/image1.jpeg" /><Relationship Id="rId4" Type="http://schemas.openxmlformats.org/officeDocument/2006/relationships/image" Target="../media/image2.jpeg" /><Relationship Id="rId5" Type="http://schemas.openxmlformats.org/officeDocument/2006/relationships/image" Target="../media/image3.jpeg" /><Relationship Id="rId6"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oleObject" Target="../embeddings/oleObject1.bin" TargetMode="Internal" /><Relationship Id="rId4" Type="http://schemas.openxmlformats.org/officeDocument/2006/relationships/image" Target="../media/image6.wmf" /><Relationship Id="rId5" Type="http://schemas.openxmlformats.org/officeDocument/2006/relationships/vmlDrawing" Target="../drawings/vmlDrawing1.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 Id="rId3" Type="http://schemas.openxmlformats.org/officeDocument/2006/relationships/oleObject" Target="../embeddings/oleObject2.bin" TargetMode="Internal" /><Relationship Id="rId4" Type="http://schemas.openxmlformats.org/officeDocument/2006/relationships/image" Target="../media/image6.wmf" /><Relationship Id="rId5" Type="http://schemas.openxmlformats.org/officeDocument/2006/relationships/vmlDrawing" Target="../drawings/vmlDrawing2.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5.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6.xml" /><Relationship Id="rId3" Type="http://schemas.openxmlformats.org/officeDocument/2006/relationships/oleObject" Target="../embeddings/oleObject3.bin" TargetMode="Internal" /><Relationship Id="rId4" Type="http://schemas.openxmlformats.org/officeDocument/2006/relationships/image" Target="../media/image6.wmf" /><Relationship Id="rId5" Type="http://schemas.openxmlformats.org/officeDocument/2006/relationships/vmlDrawing" Target="../drawings/vmlDrawing3.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7.xml" /><Relationship Id="rId3" Type="http://schemas.openxmlformats.org/officeDocument/2006/relationships/tags" Target="../tags/tag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1.xml" /><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Layout" Target="../diagrams/layout2.xml" /><Relationship Id="rId6" Type="http://schemas.openxmlformats.org/officeDocument/2006/relationships/diagramQuickStyle" Target="../diagrams/quickStyle2.xml" /><Relationship Id="rId7" Type="http://schemas.openxmlformats.org/officeDocument/2006/relationships/diagramColors" Target="../diagrams/colors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2.xml" /><Relationship Id="rId3" Type="http://schemas.openxmlformats.org/officeDocument/2006/relationships/tags" Target="../tags/tag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3.xml" /><Relationship Id="rId3" Type="http://schemas.openxmlformats.org/officeDocument/2006/relationships/oleObject" Target="../embeddings/oleObject4.bin" TargetMode="Internal" /><Relationship Id="rId4" Type="http://schemas.openxmlformats.org/officeDocument/2006/relationships/image" Target="../media/image6.wmf" /><Relationship Id="rId5" Type="http://schemas.openxmlformats.org/officeDocument/2006/relationships/vmlDrawing" Target="../drawings/vmlDrawing4.v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11020122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 name=""/>
        <p:cNvGrpSpPr/>
        <p:nvPr/>
      </p:nvGrpSpPr>
      <p:grpSpPr>
        <a:xfrm>
          <a:off x="0" y="0"/>
          <a:ext cx="0" cy="0"/>
        </a:xfrm>
      </p:grpSpPr>
      <p:sp>
        <p:nvSpPr>
          <p:cNvPr id="19" name="文本框 18"/>
          <p:cNvSpPr txBox="1"/>
          <p:nvPr/>
        </p:nvSpPr>
        <p:spPr>
          <a:xfrm>
            <a:off x="6070299" y="357053"/>
            <a:ext cx="774571" cy="221599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3800">
                <a:solidFill>
                  <a:schemeClr val="bg1"/>
                </a:solidFill>
              </a:rPr>
              <a:t>“</a:t>
            </a:r>
            <a:endParaRPr lang="zh-CN" altLang="en-US" sz="13800">
              <a:solidFill>
                <a:schemeClr val="bg1"/>
              </a:solidFill>
            </a:endParaRPr>
          </a:p>
        </p:txBody>
      </p:sp>
      <p:sp>
        <p:nvSpPr>
          <p:cNvPr id="20" name="文本框 19"/>
          <p:cNvSpPr txBox="1"/>
          <p:nvPr/>
        </p:nvSpPr>
        <p:spPr>
          <a:xfrm flipV="1">
            <a:off x="10636617" y="2870452"/>
            <a:ext cx="774571" cy="221599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3800">
                <a:solidFill>
                  <a:schemeClr val="bg1"/>
                </a:solidFill>
              </a:rPr>
              <a:t>“</a:t>
            </a:r>
            <a:endParaRPr lang="zh-CN" altLang="en-US" sz="13800">
              <a:solidFill>
                <a:schemeClr val="bg1"/>
              </a:solidFill>
            </a:endParaRPr>
          </a:p>
        </p:txBody>
      </p:sp>
      <p:sp>
        <p:nvSpPr>
          <p:cNvPr id="11" name="副标题 4"/>
          <p:cNvSpPr>
            <a:spLocks noGrp="1"/>
          </p:cNvSpPr>
          <p:nvPr>
            <p:ph type="subTitle" idx="1"/>
          </p:nvPr>
        </p:nvSpPr>
        <p:spPr>
          <a:xfrm>
            <a:off x="5631541" y="3146923"/>
            <a:ext cx="5888945" cy="558799"/>
          </a:xfrm>
        </p:spPr>
        <p:txBody>
          <a:bodyPr/>
          <a:lstStyle/>
          <a:p>
            <a:pPr algn="r"/>
            <a:r>
              <a:rPr lang="zh-CN" altLang="en-US" smtClean="0"/>
              <a:t> </a:t>
            </a:r>
            <a:endParaRPr lang="en-US" altLang="zh-CN"/>
          </a:p>
        </p:txBody>
      </p:sp>
      <p:sp>
        <p:nvSpPr>
          <p:cNvPr id="12" name="标题 3"/>
          <p:cNvSpPr>
            <a:spLocks noGrp="1"/>
          </p:cNvSpPr>
          <p:nvPr>
            <p:ph type="ctrTitle"/>
          </p:nvPr>
        </p:nvSpPr>
        <p:spPr>
          <a:xfrm>
            <a:off x="5631541" y="1884463"/>
            <a:ext cx="5888945" cy="1310319"/>
          </a:xfrm>
        </p:spPr>
        <p:txBody>
          <a:bodyPr>
            <a:normAutofit/>
          </a:bodyPr>
          <a:lstStyle/>
          <a:p>
            <a:pPr algn="r"/>
            <a:r>
              <a:rPr lang="zh-CN" altLang="en-US" smtClean="0">
                <a:solidFill>
                  <a:srgbClr val="002060"/>
                </a:solidFill>
                <a:latin typeface="+mj-ea"/>
              </a:rPr>
              <a:t>薪酬管理（第</a:t>
            </a:r>
            <a:r>
              <a:rPr lang="en-US" altLang="zh-CN" smtClean="0">
                <a:solidFill>
                  <a:srgbClr val="002060"/>
                </a:solidFill>
                <a:latin typeface="+mj-ea"/>
              </a:rPr>
              <a:t>6</a:t>
            </a:r>
            <a:r>
              <a:rPr lang="zh-CN" altLang="en-US" smtClean="0">
                <a:solidFill>
                  <a:srgbClr val="002060"/>
                </a:solidFill>
                <a:latin typeface="+mj-ea"/>
              </a:rPr>
              <a:t>版）</a:t>
            </a:r>
            <a:endParaRPr lang="zh-CN" altLang="en-US">
              <a:solidFill>
                <a:srgbClr val="002060"/>
              </a:solidFill>
              <a:latin typeface="+mj-ea"/>
            </a:endParaRPr>
          </a:p>
        </p:txBody>
      </p:sp>
      <p:sp>
        <p:nvSpPr>
          <p:cNvPr id="13" name="文本占位符 5"/>
          <p:cNvSpPr>
            <a:spLocks noGrp="1"/>
          </p:cNvSpPr>
          <p:nvPr>
            <p:ph type="body" sz="quarter" idx="10"/>
          </p:nvPr>
        </p:nvSpPr>
        <p:spPr>
          <a:xfrm>
            <a:off x="5631542" y="5013462"/>
            <a:ext cx="5888945" cy="296271"/>
          </a:xfrm>
        </p:spPr>
        <p:txBody>
          <a:bodyPr/>
          <a:lstStyle/>
          <a:p>
            <a:pPr algn="r"/>
            <a:r>
              <a:rPr lang="en-US" smtClean="0"/>
              <a:t> </a:t>
            </a:r>
            <a:endParaRPr lang="en-US"/>
          </a:p>
        </p:txBody>
      </p:sp>
      <p:sp>
        <p:nvSpPr>
          <p:cNvPr id="14" name="文本占位符 6"/>
          <p:cNvSpPr>
            <a:spLocks noGrp="1"/>
          </p:cNvSpPr>
          <p:nvPr>
            <p:ph type="body" sz="quarter" idx="11"/>
          </p:nvPr>
        </p:nvSpPr>
        <p:spPr>
          <a:xfrm>
            <a:off x="5631542" y="5309733"/>
            <a:ext cx="5888945" cy="296271"/>
          </a:xfrm>
        </p:spPr>
        <p:txBody>
          <a:bodyPr/>
          <a:lstStyle/>
          <a:p>
            <a:pPr algn="r"/>
            <a:r>
              <a:rPr lang="en-US" smtClean="0"/>
              <a:t> </a:t>
            </a:r>
            <a:endParaRPr 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3"/>
          <p:cNvSpPr>
            <a:spLocks noGrp="1"/>
          </p:cNvSpPr>
          <p:nvPr>
            <p:ph type="sldNum" sz="quarter" idx="12"/>
          </p:nvPr>
        </p:nvSpPr>
        <p:spPr/>
        <p:txBody>
          <a:bodyPr/>
          <a:lstStyle/>
          <a:p>
            <a:fld id="{5DD3DB80-B894-403A-B48E-6FDC1A72010E}" type="slidenum">
              <a:rPr lang="zh-CN" altLang="en-US" smtClean="0"/>
              <a:t>2</a:t>
            </a:fld>
            <a:endParaRPr lang="zh-CN" altLang="en-US"/>
          </a:p>
        </p:txBody>
      </p:sp>
      <p:grpSp>
        <p:nvGrpSpPr>
          <p:cNvPr id="5" name="428d0ba1-9b27-4201-832a-3bac5aaf4825"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2"/>
            </p:custDataLst>
          </p:nvPr>
        </p:nvGrpSpPr>
        <p:grpSpPr>
          <a:xfrm>
            <a:off x="659179" y="1439863"/>
            <a:ext cx="10861309" cy="4733926"/>
            <a:chOff x="659179" y="1439863"/>
            <a:chExt cx="10861309" cy="4733926"/>
          </a:xfrm>
        </p:grpSpPr>
        <p:sp>
          <p:nvSpPr>
            <p:cNvPr id="6" name="íŝľîḍê"/>
            <p:cNvSpPr/>
            <p:nvPr/>
          </p:nvSpPr>
          <p:spPr bwMode="auto">
            <a:xfrm>
              <a:off x="669925" y="1439863"/>
              <a:ext cx="10838482" cy="2569469"/>
            </a:xfrm>
            <a:prstGeom prst="rect">
              <a:avLst/>
            </a:prstGeom>
            <a:pattFill prst="pct5">
              <a:fgClr>
                <a:srgbClr val="E4E6EA"/>
              </a:fgClr>
              <a:bgClr>
                <a:srgbClr val="ADB5BF"/>
              </a:bgClr>
            </a:patt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sp>
          <p:nvSpPr>
            <p:cNvPr id="7" name="ïslîḓê"/>
            <p:cNvSpPr/>
            <p:nvPr/>
          </p:nvSpPr>
          <p:spPr>
            <a:xfrm>
              <a:off x="669924" y="1439863"/>
              <a:ext cx="10850564" cy="2569469"/>
            </a:xfrm>
            <a:prstGeom prst="rect">
              <a:avLst/>
            </a:prstGeom>
            <a:blipFill>
              <a:blip r:embed="rId3"/>
              <a:stretch>
                <a:fillRect t="-69109" b="-6842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ct val="0"/>
                </a:spcBef>
              </a:pPr>
              <a:endParaRPr lang="en-US" altLang="zh-CN" sz="1400">
                <a:solidFill>
                  <a:schemeClr val="bg1">
                    <a:lumMod val="95000"/>
                  </a:schemeClr>
                </a:solidFill>
              </a:endParaRPr>
            </a:p>
          </p:txBody>
        </p:sp>
        <p:grpSp>
          <p:nvGrpSpPr>
            <p:cNvPr id="8" name="išḻiḑè"/>
            <p:cNvGrpSpPr/>
            <p:nvPr/>
          </p:nvGrpSpPr>
          <p:grpSpPr>
            <a:xfrm>
              <a:off x="6636701" y="2878565"/>
              <a:ext cx="3748345" cy="3148102"/>
              <a:chOff x="6636701" y="2878565"/>
              <a:chExt cx="3748345" cy="3148102"/>
            </a:xfrm>
          </p:grpSpPr>
          <p:sp>
            <p:nvSpPr>
              <p:cNvPr id="28" name="îSlîḓè"/>
              <p:cNvSpPr/>
              <p:nvPr/>
            </p:nvSpPr>
            <p:spPr bwMode="auto">
              <a:xfrm>
                <a:off x="7831927" y="6006659"/>
                <a:ext cx="1377032" cy="20008"/>
              </a:xfrm>
              <a:custGeom>
                <a:gdLst>
                  <a:gd name="T0" fmla="*/ 6776 w 6981"/>
                  <a:gd name="T1" fmla="*/ 0 h 103"/>
                  <a:gd name="T2" fmla="*/ 6776 w 6981"/>
                  <a:gd name="T3" fmla="*/ 0 h 103"/>
                  <a:gd name="T4" fmla="*/ 203 w 6981"/>
                  <a:gd name="T5" fmla="*/ 0 h 103"/>
                  <a:gd name="T6" fmla="*/ 0 w 6981"/>
                  <a:gd name="T7" fmla="*/ 46 h 103"/>
                  <a:gd name="T8" fmla="*/ 0 w 6981"/>
                  <a:gd name="T9" fmla="*/ 55 h 103"/>
                  <a:gd name="T10" fmla="*/ 203 w 6981"/>
                  <a:gd name="T11" fmla="*/ 102 h 103"/>
                  <a:gd name="T12" fmla="*/ 6776 w 6981"/>
                  <a:gd name="T13" fmla="*/ 102 h 103"/>
                  <a:gd name="T14" fmla="*/ 6980 w 6981"/>
                  <a:gd name="T15" fmla="*/ 55 h 103"/>
                  <a:gd name="T16" fmla="*/ 6980 w 6981"/>
                  <a:gd name="T17" fmla="*/ 46 h 103"/>
                  <a:gd name="T18" fmla="*/ 6776 w 6981"/>
                  <a:gd name="T19" fmla="*/ 0 h 1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81" h="103">
                    <a:moveTo>
                      <a:pt x="6776" y="0"/>
                    </a:moveTo>
                    <a:lnTo>
                      <a:pt x="6776" y="0"/>
                    </a:lnTo>
                    <a:cubicBezTo>
                      <a:pt x="203" y="0"/>
                      <a:pt x="203" y="0"/>
                      <a:pt x="203" y="0"/>
                    </a:cubicBezTo>
                    <a:cubicBezTo>
                      <a:pt x="92" y="0"/>
                      <a:pt x="0" y="18"/>
                      <a:pt x="0" y="46"/>
                    </a:cubicBezTo>
                    <a:cubicBezTo>
                      <a:pt x="0" y="55"/>
                      <a:pt x="0" y="55"/>
                      <a:pt x="0" y="55"/>
                    </a:cubicBezTo>
                    <a:cubicBezTo>
                      <a:pt x="0" y="83"/>
                      <a:pt x="92" y="102"/>
                      <a:pt x="203" y="102"/>
                    </a:cubicBezTo>
                    <a:cubicBezTo>
                      <a:pt x="6776" y="102"/>
                      <a:pt x="6776" y="102"/>
                      <a:pt x="6776" y="102"/>
                    </a:cubicBezTo>
                    <a:cubicBezTo>
                      <a:pt x="6887" y="102"/>
                      <a:pt x="6980" y="83"/>
                      <a:pt x="6980" y="55"/>
                    </a:cubicBezTo>
                    <a:cubicBezTo>
                      <a:pt x="6980" y="46"/>
                      <a:pt x="6980" y="46"/>
                      <a:pt x="6980" y="46"/>
                    </a:cubicBezTo>
                    <a:cubicBezTo>
                      <a:pt x="6980" y="18"/>
                      <a:pt x="6887" y="0"/>
                      <a:pt x="6776" y="0"/>
                    </a:cubicBezTo>
                  </a:path>
                </a:pathLst>
              </a:custGeom>
              <a:solidFill>
                <a:srgbClr val="BCBDC0"/>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9" name="îšliḓé"/>
              <p:cNvSpPr/>
              <p:nvPr/>
            </p:nvSpPr>
            <p:spPr bwMode="auto">
              <a:xfrm>
                <a:off x="6636701" y="2878565"/>
                <a:ext cx="3748345" cy="2268651"/>
              </a:xfrm>
              <a:custGeom>
                <a:gdLst>
                  <a:gd name="T0" fmla="*/ 18999 w 19000"/>
                  <a:gd name="T1" fmla="*/ 11499 h 11500"/>
                  <a:gd name="T2" fmla="*/ 18999 w 19000"/>
                  <a:gd name="T3" fmla="*/ 11499 h 11500"/>
                  <a:gd name="T4" fmla="*/ 18999 w 19000"/>
                  <a:gd name="T5" fmla="*/ 630 h 11500"/>
                  <a:gd name="T6" fmla="*/ 18369 w 19000"/>
                  <a:gd name="T7" fmla="*/ 0 h 11500"/>
                  <a:gd name="T8" fmla="*/ 630 w 19000"/>
                  <a:gd name="T9" fmla="*/ 0 h 11500"/>
                  <a:gd name="T10" fmla="*/ 0 w 19000"/>
                  <a:gd name="T11" fmla="*/ 630 h 11500"/>
                  <a:gd name="T12" fmla="*/ 0 w 19000"/>
                  <a:gd name="T13" fmla="*/ 11499 h 11500"/>
                  <a:gd name="T14" fmla="*/ 18999 w 19000"/>
                  <a:gd name="T15" fmla="*/ 11499 h 1150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000" h="11500">
                    <a:moveTo>
                      <a:pt x="18999" y="11499"/>
                    </a:moveTo>
                    <a:lnTo>
                      <a:pt x="18999" y="11499"/>
                    </a:lnTo>
                    <a:cubicBezTo>
                      <a:pt x="18999" y="630"/>
                      <a:pt x="18999" y="630"/>
                      <a:pt x="18999" y="630"/>
                    </a:cubicBezTo>
                    <a:cubicBezTo>
                      <a:pt x="18999" y="287"/>
                      <a:pt x="18712" y="0"/>
                      <a:pt x="18369" y="0"/>
                    </a:cubicBezTo>
                    <a:cubicBezTo>
                      <a:pt x="630" y="0"/>
                      <a:pt x="630" y="0"/>
                      <a:pt x="630" y="0"/>
                    </a:cubicBezTo>
                    <a:cubicBezTo>
                      <a:pt x="278" y="0"/>
                      <a:pt x="0" y="287"/>
                      <a:pt x="0" y="630"/>
                    </a:cubicBezTo>
                    <a:cubicBezTo>
                      <a:pt x="0" y="11499"/>
                      <a:pt x="0" y="11499"/>
                      <a:pt x="0" y="11499"/>
                    </a:cubicBezTo>
                    <a:lnTo>
                      <a:pt x="18999" y="11499"/>
                    </a:lnTo>
                  </a:path>
                </a:pathLst>
              </a:custGeom>
              <a:solidFill>
                <a:schemeClr val="tx1"/>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0" name="îṡḷíḑe"/>
              <p:cNvSpPr/>
              <p:nvPr/>
            </p:nvSpPr>
            <p:spPr bwMode="auto">
              <a:xfrm>
                <a:off x="7831927" y="5561280"/>
                <a:ext cx="1377032" cy="456689"/>
              </a:xfrm>
              <a:custGeom>
                <a:gdLst>
                  <a:gd name="T0" fmla="*/ 6924 w 6981"/>
                  <a:gd name="T1" fmla="*/ 2138 h 2315"/>
                  <a:gd name="T2" fmla="*/ 6924 w 6981"/>
                  <a:gd name="T3" fmla="*/ 2138 h 2315"/>
                  <a:gd name="T4" fmla="*/ 6249 w 6981"/>
                  <a:gd name="T5" fmla="*/ 2000 h 2315"/>
                  <a:gd name="T6" fmla="*/ 6036 w 6981"/>
                  <a:gd name="T7" fmla="*/ 1712 h 2315"/>
                  <a:gd name="T8" fmla="*/ 5897 w 6981"/>
                  <a:gd name="T9" fmla="*/ 0 h 2315"/>
                  <a:gd name="T10" fmla="*/ 1074 w 6981"/>
                  <a:gd name="T11" fmla="*/ 0 h 2315"/>
                  <a:gd name="T12" fmla="*/ 944 w 6981"/>
                  <a:gd name="T13" fmla="*/ 1712 h 2315"/>
                  <a:gd name="T14" fmla="*/ 731 w 6981"/>
                  <a:gd name="T15" fmla="*/ 2000 h 2315"/>
                  <a:gd name="T16" fmla="*/ 37 w 6981"/>
                  <a:gd name="T17" fmla="*/ 2148 h 2315"/>
                  <a:gd name="T18" fmla="*/ 0 w 6981"/>
                  <a:gd name="T19" fmla="*/ 2185 h 2315"/>
                  <a:gd name="T20" fmla="*/ 0 w 6981"/>
                  <a:gd name="T21" fmla="*/ 2314 h 2315"/>
                  <a:gd name="T22" fmla="*/ 18 w 6981"/>
                  <a:gd name="T23" fmla="*/ 2314 h 2315"/>
                  <a:gd name="T24" fmla="*/ 6961 w 6981"/>
                  <a:gd name="T25" fmla="*/ 2314 h 2315"/>
                  <a:gd name="T26" fmla="*/ 6980 w 6981"/>
                  <a:gd name="T27" fmla="*/ 2314 h 2315"/>
                  <a:gd name="T28" fmla="*/ 6980 w 6981"/>
                  <a:gd name="T29" fmla="*/ 2185 h 2315"/>
                  <a:gd name="T30" fmla="*/ 6924 w 6981"/>
                  <a:gd name="T31" fmla="*/ 2138 h 23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981" h="2315">
                    <a:moveTo>
                      <a:pt x="6924" y="2138"/>
                    </a:moveTo>
                    <a:lnTo>
                      <a:pt x="6924" y="2138"/>
                    </a:lnTo>
                    <a:cubicBezTo>
                      <a:pt x="6795" y="2111"/>
                      <a:pt x="6443" y="2037"/>
                      <a:pt x="6249" y="2000"/>
                    </a:cubicBezTo>
                    <a:cubicBezTo>
                      <a:pt x="6008" y="1944"/>
                      <a:pt x="6036" y="1712"/>
                      <a:pt x="6036" y="1712"/>
                    </a:cubicBezTo>
                    <a:cubicBezTo>
                      <a:pt x="5897" y="0"/>
                      <a:pt x="5897" y="0"/>
                      <a:pt x="5897" y="0"/>
                    </a:cubicBezTo>
                    <a:cubicBezTo>
                      <a:pt x="1074" y="0"/>
                      <a:pt x="1074" y="0"/>
                      <a:pt x="1074" y="0"/>
                    </a:cubicBezTo>
                    <a:cubicBezTo>
                      <a:pt x="944" y="1712"/>
                      <a:pt x="944" y="1712"/>
                      <a:pt x="944" y="1712"/>
                    </a:cubicBezTo>
                    <a:cubicBezTo>
                      <a:pt x="944" y="1712"/>
                      <a:pt x="972" y="1944"/>
                      <a:pt x="731" y="2000"/>
                    </a:cubicBezTo>
                    <a:cubicBezTo>
                      <a:pt x="527" y="2046"/>
                      <a:pt x="148" y="2120"/>
                      <a:pt x="37" y="2148"/>
                    </a:cubicBezTo>
                    <a:cubicBezTo>
                      <a:pt x="0" y="2157"/>
                      <a:pt x="0" y="2185"/>
                      <a:pt x="0" y="2185"/>
                    </a:cubicBezTo>
                    <a:cubicBezTo>
                      <a:pt x="0" y="2314"/>
                      <a:pt x="0" y="2314"/>
                      <a:pt x="0" y="2314"/>
                    </a:cubicBezTo>
                    <a:cubicBezTo>
                      <a:pt x="18" y="2314"/>
                      <a:pt x="18" y="2314"/>
                      <a:pt x="18" y="2314"/>
                    </a:cubicBezTo>
                    <a:cubicBezTo>
                      <a:pt x="6961" y="2314"/>
                      <a:pt x="6961" y="2314"/>
                      <a:pt x="6961" y="2314"/>
                    </a:cubicBezTo>
                    <a:cubicBezTo>
                      <a:pt x="6980" y="2314"/>
                      <a:pt x="6980" y="2314"/>
                      <a:pt x="6980" y="2314"/>
                    </a:cubicBezTo>
                    <a:cubicBezTo>
                      <a:pt x="6980" y="2185"/>
                      <a:pt x="6980" y="2185"/>
                      <a:pt x="6980" y="2185"/>
                    </a:cubicBezTo>
                    <a:cubicBezTo>
                      <a:pt x="6980" y="2185"/>
                      <a:pt x="6980" y="2157"/>
                      <a:pt x="6924" y="2138"/>
                    </a:cubicBezTo>
                  </a:path>
                </a:pathLst>
              </a:custGeom>
              <a:solidFill>
                <a:srgbClr val="EAEAEA"/>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1" name="ïšḻiḑe"/>
              <p:cNvSpPr/>
              <p:nvPr/>
            </p:nvSpPr>
            <p:spPr bwMode="auto">
              <a:xfrm>
                <a:off x="6636701" y="5147216"/>
                <a:ext cx="3748345" cy="414934"/>
              </a:xfrm>
              <a:custGeom>
                <a:gdLst>
                  <a:gd name="T0" fmla="*/ 0 w 19000"/>
                  <a:gd name="T1" fmla="*/ 0 h 2103"/>
                  <a:gd name="T2" fmla="*/ 0 w 19000"/>
                  <a:gd name="T3" fmla="*/ 0 h 2103"/>
                  <a:gd name="T4" fmla="*/ 0 w 19000"/>
                  <a:gd name="T5" fmla="*/ 1472 h 2103"/>
                  <a:gd name="T6" fmla="*/ 630 w 19000"/>
                  <a:gd name="T7" fmla="*/ 2102 h 2103"/>
                  <a:gd name="T8" fmla="*/ 18369 w 19000"/>
                  <a:gd name="T9" fmla="*/ 2102 h 2103"/>
                  <a:gd name="T10" fmla="*/ 18999 w 19000"/>
                  <a:gd name="T11" fmla="*/ 1472 h 2103"/>
                  <a:gd name="T12" fmla="*/ 18999 w 19000"/>
                  <a:gd name="T13" fmla="*/ 0 h 2103"/>
                  <a:gd name="T14" fmla="*/ 0 w 19000"/>
                  <a:gd name="T15" fmla="*/ 0 h 210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000" h="2103">
                    <a:moveTo>
                      <a:pt x="0" y="0"/>
                    </a:moveTo>
                    <a:lnTo>
                      <a:pt x="0" y="0"/>
                    </a:lnTo>
                    <a:cubicBezTo>
                      <a:pt x="0" y="1472"/>
                      <a:pt x="0" y="1472"/>
                      <a:pt x="0" y="1472"/>
                    </a:cubicBezTo>
                    <a:cubicBezTo>
                      <a:pt x="0" y="1824"/>
                      <a:pt x="278" y="2102"/>
                      <a:pt x="630" y="2102"/>
                    </a:cubicBezTo>
                    <a:cubicBezTo>
                      <a:pt x="18369" y="2102"/>
                      <a:pt x="18369" y="2102"/>
                      <a:pt x="18369" y="2102"/>
                    </a:cubicBezTo>
                    <a:cubicBezTo>
                      <a:pt x="18712" y="2102"/>
                      <a:pt x="18999" y="1824"/>
                      <a:pt x="18999" y="1472"/>
                    </a:cubicBezTo>
                    <a:cubicBezTo>
                      <a:pt x="18999" y="0"/>
                      <a:pt x="18999" y="0"/>
                      <a:pt x="18999" y="0"/>
                    </a:cubicBezTo>
                    <a:lnTo>
                      <a:pt x="0" y="0"/>
                    </a:lnTo>
                  </a:path>
                </a:pathLst>
              </a:custGeom>
              <a:solidFill>
                <a:srgbClr val="F4F4F4"/>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2" name="îṧḷïďé"/>
              <p:cNvSpPr/>
              <p:nvPr/>
            </p:nvSpPr>
            <p:spPr bwMode="auto">
              <a:xfrm>
                <a:off x="7831927" y="5984913"/>
                <a:ext cx="1377032" cy="33055"/>
              </a:xfrm>
              <a:custGeom>
                <a:gdLst>
                  <a:gd name="T0" fmla="*/ 6943 w 6981"/>
                  <a:gd name="T1" fmla="*/ 0 h 167"/>
                  <a:gd name="T2" fmla="*/ 6943 w 6981"/>
                  <a:gd name="T3" fmla="*/ 0 h 167"/>
                  <a:gd name="T4" fmla="*/ 27 w 6981"/>
                  <a:gd name="T5" fmla="*/ 0 h 167"/>
                  <a:gd name="T6" fmla="*/ 0 w 6981"/>
                  <a:gd name="T7" fmla="*/ 37 h 167"/>
                  <a:gd name="T8" fmla="*/ 0 w 6981"/>
                  <a:gd name="T9" fmla="*/ 166 h 167"/>
                  <a:gd name="T10" fmla="*/ 18 w 6981"/>
                  <a:gd name="T11" fmla="*/ 166 h 167"/>
                  <a:gd name="T12" fmla="*/ 6961 w 6981"/>
                  <a:gd name="T13" fmla="*/ 166 h 167"/>
                  <a:gd name="T14" fmla="*/ 6980 w 6981"/>
                  <a:gd name="T15" fmla="*/ 166 h 167"/>
                  <a:gd name="T16" fmla="*/ 6980 w 6981"/>
                  <a:gd name="T17" fmla="*/ 37 h 167"/>
                  <a:gd name="T18" fmla="*/ 6943 w 6981"/>
                  <a:gd name="T19"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81" h="167">
                    <a:moveTo>
                      <a:pt x="6943" y="0"/>
                    </a:moveTo>
                    <a:lnTo>
                      <a:pt x="6943" y="0"/>
                    </a:lnTo>
                    <a:cubicBezTo>
                      <a:pt x="27" y="0"/>
                      <a:pt x="27" y="0"/>
                      <a:pt x="27" y="0"/>
                    </a:cubicBezTo>
                    <a:cubicBezTo>
                      <a:pt x="0" y="9"/>
                      <a:pt x="0" y="37"/>
                      <a:pt x="0" y="37"/>
                    </a:cubicBezTo>
                    <a:cubicBezTo>
                      <a:pt x="0" y="166"/>
                      <a:pt x="0" y="166"/>
                      <a:pt x="0" y="166"/>
                    </a:cubicBezTo>
                    <a:cubicBezTo>
                      <a:pt x="18" y="166"/>
                      <a:pt x="18" y="166"/>
                      <a:pt x="18" y="166"/>
                    </a:cubicBezTo>
                    <a:cubicBezTo>
                      <a:pt x="6961" y="166"/>
                      <a:pt x="6961" y="166"/>
                      <a:pt x="6961" y="166"/>
                    </a:cubicBezTo>
                    <a:cubicBezTo>
                      <a:pt x="6980" y="166"/>
                      <a:pt x="6980" y="166"/>
                      <a:pt x="6980" y="166"/>
                    </a:cubicBezTo>
                    <a:cubicBezTo>
                      <a:pt x="6980" y="37"/>
                      <a:pt x="6980" y="37"/>
                      <a:pt x="6980" y="37"/>
                    </a:cubicBezTo>
                    <a:cubicBezTo>
                      <a:pt x="6980" y="37"/>
                      <a:pt x="6980" y="18"/>
                      <a:pt x="6943" y="0"/>
                    </a:cubicBezTo>
                  </a:path>
                </a:pathLst>
              </a:custGeom>
              <a:solidFill>
                <a:srgbClr val="D1D2D1"/>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3" name="iŝḷïḍè"/>
              <p:cNvSpPr/>
              <p:nvPr/>
            </p:nvSpPr>
            <p:spPr bwMode="auto">
              <a:xfrm>
                <a:off x="6812418" y="3042973"/>
                <a:ext cx="3395171" cy="1923308"/>
              </a:xfrm>
              <a:custGeom>
                <a:gdLst>
                  <a:gd name="T0" fmla="*/ 17212 w 17213"/>
                  <a:gd name="T1" fmla="*/ 9749 h 9750"/>
                  <a:gd name="T2" fmla="*/ 0 w 17213"/>
                  <a:gd name="T3" fmla="*/ 9749 h 9750"/>
                  <a:gd name="T4" fmla="*/ 0 w 17213"/>
                  <a:gd name="T5" fmla="*/ 0 h 9750"/>
                  <a:gd name="T6" fmla="*/ 17212 w 17213"/>
                  <a:gd name="T7" fmla="*/ 0 h 9750"/>
                  <a:gd name="T8" fmla="*/ 17212 w 17213"/>
                  <a:gd name="T9" fmla="*/ 9749 h 9750"/>
                </a:gdLst>
                <a:cxnLst>
                  <a:cxn ang="0">
                    <a:pos x="T0" y="T1"/>
                  </a:cxn>
                  <a:cxn ang="0">
                    <a:pos x="T2" y="T3"/>
                  </a:cxn>
                  <a:cxn ang="0">
                    <a:pos x="T4" y="T5"/>
                  </a:cxn>
                  <a:cxn ang="0">
                    <a:pos x="T6" y="T7"/>
                  </a:cxn>
                  <a:cxn ang="0">
                    <a:pos x="T8" y="T9"/>
                  </a:cxn>
                </a:cxnLst>
                <a:rect l="0" t="0" r="r" b="b"/>
                <a:pathLst>
                  <a:path w="17213" h="9750">
                    <a:moveTo>
                      <a:pt x="17212" y="9749"/>
                    </a:moveTo>
                    <a:lnTo>
                      <a:pt x="0" y="9749"/>
                    </a:lnTo>
                    <a:lnTo>
                      <a:pt x="0" y="0"/>
                    </a:lnTo>
                    <a:lnTo>
                      <a:pt x="17212" y="0"/>
                    </a:lnTo>
                    <a:lnTo>
                      <a:pt x="17212" y="9749"/>
                    </a:lnTo>
                  </a:path>
                </a:pathLst>
              </a:custGeom>
              <a:blipFill>
                <a:blip r:embed="rId4"/>
                <a:stretch>
                  <a:fillRect l="-3" t="-8537" r="-3" b="-8425"/>
                </a:stretch>
              </a:blipFill>
              <a:ln w="38100">
                <a:noFill/>
                <a:round/>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grpSp>
        <p:grpSp>
          <p:nvGrpSpPr>
            <p:cNvPr id="9" name="îSļiḍe"/>
            <p:cNvGrpSpPr/>
            <p:nvPr/>
          </p:nvGrpSpPr>
          <p:grpSpPr>
            <a:xfrm>
              <a:off x="9683126" y="3457647"/>
              <a:ext cx="1825282" cy="2716142"/>
              <a:chOff x="9683126" y="3457647"/>
              <a:chExt cx="1825282" cy="2716142"/>
            </a:xfrm>
          </p:grpSpPr>
          <p:sp>
            <p:nvSpPr>
              <p:cNvPr id="21" name="iSļíḍe"/>
              <p:cNvSpPr/>
              <p:nvPr/>
            </p:nvSpPr>
            <p:spPr bwMode="auto">
              <a:xfrm>
                <a:off x="9683126" y="3457647"/>
                <a:ext cx="1819628" cy="2716142"/>
              </a:xfrm>
              <a:custGeom>
                <a:gdLst>
                  <a:gd name="T0" fmla="*/ 12066 w 12067"/>
                  <a:gd name="T1" fmla="*/ 17195 h 18009"/>
                  <a:gd name="T2" fmla="*/ 11253 w 12067"/>
                  <a:gd name="T3" fmla="*/ 18008 h 18009"/>
                  <a:gd name="T4" fmla="*/ 813 w 12067"/>
                  <a:gd name="T5" fmla="*/ 18008 h 18009"/>
                  <a:gd name="T6" fmla="*/ 0 w 12067"/>
                  <a:gd name="T7" fmla="*/ 17195 h 18009"/>
                  <a:gd name="T8" fmla="*/ 0 w 12067"/>
                  <a:gd name="T9" fmla="*/ 813 h 18009"/>
                  <a:gd name="T10" fmla="*/ 813 w 12067"/>
                  <a:gd name="T11" fmla="*/ 0 h 18009"/>
                  <a:gd name="T12" fmla="*/ 11253 w 12067"/>
                  <a:gd name="T13" fmla="*/ 0 h 18009"/>
                  <a:gd name="T14" fmla="*/ 12066 w 12067"/>
                  <a:gd name="T15" fmla="*/ 813 h 18009"/>
                  <a:gd name="T16" fmla="*/ 12066 w 12067"/>
                  <a:gd name="T17" fmla="*/ 17195 h 180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067"/>
                  <a:gd name="T28" fmla="*/ 0 h 18009"/>
                  <a:gd name="T29" fmla="*/ 12067 w 12067"/>
                  <a:gd name="T30" fmla="*/ 18009 h 18009"/>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067" h="18009">
                    <a:moveTo>
                      <a:pt x="12066" y="17195"/>
                    </a:moveTo>
                    <a:cubicBezTo>
                      <a:pt x="12066" y="17644"/>
                      <a:pt x="11702" y="18008"/>
                      <a:pt x="11253" y="18008"/>
                    </a:cubicBezTo>
                    <a:lnTo>
                      <a:pt x="813" y="18008"/>
                    </a:lnTo>
                    <a:cubicBezTo>
                      <a:pt x="364" y="18008"/>
                      <a:pt x="0" y="17644"/>
                      <a:pt x="0" y="17195"/>
                    </a:cubicBezTo>
                    <a:lnTo>
                      <a:pt x="0" y="813"/>
                    </a:lnTo>
                    <a:cubicBezTo>
                      <a:pt x="0" y="364"/>
                      <a:pt x="364" y="0"/>
                      <a:pt x="813" y="0"/>
                    </a:cubicBezTo>
                    <a:lnTo>
                      <a:pt x="11253" y="0"/>
                    </a:lnTo>
                    <a:cubicBezTo>
                      <a:pt x="11702" y="0"/>
                      <a:pt x="12066" y="364"/>
                      <a:pt x="12066" y="813"/>
                    </a:cubicBezTo>
                    <a:lnTo>
                      <a:pt x="12066" y="17195"/>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2" name="ïsḻîde"/>
              <p:cNvSpPr/>
              <p:nvPr/>
            </p:nvSpPr>
            <p:spPr bwMode="auto">
              <a:xfrm>
                <a:off x="10599924" y="3573701"/>
                <a:ext cx="25938" cy="26603"/>
              </a:xfrm>
              <a:custGeom>
                <a:gdLst>
                  <a:gd name="T0" fmla="*/ 86 w 174"/>
                  <a:gd name="T1" fmla="*/ 174 h 175"/>
                  <a:gd name="T2" fmla="*/ 0 w 174"/>
                  <a:gd name="T3" fmla="*/ 87 h 175"/>
                  <a:gd name="T4" fmla="*/ 86 w 174"/>
                  <a:gd name="T5" fmla="*/ 0 h 175"/>
                  <a:gd name="T6" fmla="*/ 173 w 174"/>
                  <a:gd name="T7" fmla="*/ 87 h 175"/>
                  <a:gd name="T8" fmla="*/ 86 w 174"/>
                  <a:gd name="T9" fmla="*/ 174 h 175"/>
                  <a:gd name="T10" fmla="*/ 0 60000 65536"/>
                  <a:gd name="T11" fmla="*/ 0 60000 65536"/>
                  <a:gd name="T12" fmla="*/ 0 60000 65536"/>
                  <a:gd name="T13" fmla="*/ 0 60000 65536"/>
                  <a:gd name="T14" fmla="*/ 0 60000 65536"/>
                  <a:gd name="T15" fmla="*/ 0 w 174"/>
                  <a:gd name="T16" fmla="*/ 0 h 175"/>
                  <a:gd name="T17" fmla="*/ 174 w 174"/>
                  <a:gd name="T18" fmla="*/ 175 h 175"/>
                </a:gdLst>
                <a:cxnLst>
                  <a:cxn ang="T10">
                    <a:pos x="T0" y="T1"/>
                  </a:cxn>
                  <a:cxn ang="T11">
                    <a:pos x="T2" y="T3"/>
                  </a:cxn>
                  <a:cxn ang="T12">
                    <a:pos x="T4" y="T5"/>
                  </a:cxn>
                  <a:cxn ang="T13">
                    <a:pos x="T6" y="T7"/>
                  </a:cxn>
                  <a:cxn ang="T14">
                    <a:pos x="T8" y="T9"/>
                  </a:cxn>
                </a:cxnLst>
                <a:rect l="T15" t="T16" r="T17" b="T18"/>
                <a:pathLst>
                  <a:path w="174" h="175">
                    <a:moveTo>
                      <a:pt x="86" y="174"/>
                    </a:moveTo>
                    <a:cubicBezTo>
                      <a:pt x="39" y="174"/>
                      <a:pt x="0" y="135"/>
                      <a:pt x="0" y="87"/>
                    </a:cubicBezTo>
                    <a:cubicBezTo>
                      <a:pt x="0" y="39"/>
                      <a:pt x="39" y="0"/>
                      <a:pt x="86" y="0"/>
                    </a:cubicBezTo>
                    <a:cubicBezTo>
                      <a:pt x="134" y="0"/>
                      <a:pt x="173" y="39"/>
                      <a:pt x="173" y="87"/>
                    </a:cubicBezTo>
                    <a:cubicBezTo>
                      <a:pt x="173" y="135"/>
                      <a:pt x="134" y="174"/>
                      <a:pt x="86" y="174"/>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3" name="iṥļïḓê"/>
              <p:cNvSpPr/>
              <p:nvPr/>
            </p:nvSpPr>
            <p:spPr bwMode="auto">
              <a:xfrm>
                <a:off x="10516125" y="5977926"/>
                <a:ext cx="139664" cy="139665"/>
              </a:xfrm>
              <a:custGeom>
                <a:gdLst>
                  <a:gd name="T0" fmla="*/ 463 w 925"/>
                  <a:gd name="T1" fmla="*/ 925 h 926"/>
                  <a:gd name="T2" fmla="*/ 0 w 925"/>
                  <a:gd name="T3" fmla="*/ 463 h 926"/>
                  <a:gd name="T4" fmla="*/ 463 w 925"/>
                  <a:gd name="T5" fmla="*/ 0 h 926"/>
                  <a:gd name="T6" fmla="*/ 924 w 925"/>
                  <a:gd name="T7" fmla="*/ 463 h 926"/>
                  <a:gd name="T8" fmla="*/ 463 w 925"/>
                  <a:gd name="T9" fmla="*/ 925 h 926"/>
                  <a:gd name="T10" fmla="*/ 0 60000 65536"/>
                  <a:gd name="T11" fmla="*/ 0 60000 65536"/>
                  <a:gd name="T12" fmla="*/ 0 60000 65536"/>
                  <a:gd name="T13" fmla="*/ 0 60000 65536"/>
                  <a:gd name="T14" fmla="*/ 0 60000 65536"/>
                  <a:gd name="T15" fmla="*/ 0 w 925"/>
                  <a:gd name="T16" fmla="*/ 0 h 926"/>
                  <a:gd name="T17" fmla="*/ 925 w 925"/>
                  <a:gd name="T18" fmla="*/ 926 h 926"/>
                </a:gdLst>
                <a:cxnLst>
                  <a:cxn ang="T10">
                    <a:pos x="T0" y="T1"/>
                  </a:cxn>
                  <a:cxn ang="T11">
                    <a:pos x="T2" y="T3"/>
                  </a:cxn>
                  <a:cxn ang="T12">
                    <a:pos x="T4" y="T5"/>
                  </a:cxn>
                  <a:cxn ang="T13">
                    <a:pos x="T6" y="T7"/>
                  </a:cxn>
                  <a:cxn ang="T14">
                    <a:pos x="T8" y="T9"/>
                  </a:cxn>
                </a:cxnLst>
                <a:rect l="T15" t="T16" r="T17" b="T18"/>
                <a:pathLst>
                  <a:path w="924" h="924">
                    <a:moveTo>
                      <a:pt x="463" y="925"/>
                    </a:moveTo>
                    <a:cubicBezTo>
                      <a:pt x="207" y="925"/>
                      <a:pt x="0" y="718"/>
                      <a:pt x="0" y="463"/>
                    </a:cubicBezTo>
                    <a:cubicBezTo>
                      <a:pt x="0" y="207"/>
                      <a:pt x="207" y="0"/>
                      <a:pt x="463" y="0"/>
                    </a:cubicBezTo>
                    <a:cubicBezTo>
                      <a:pt x="717" y="0"/>
                      <a:pt x="924" y="207"/>
                      <a:pt x="924" y="463"/>
                    </a:cubicBezTo>
                    <a:cubicBezTo>
                      <a:pt x="924" y="718"/>
                      <a:pt x="717" y="925"/>
                      <a:pt x="463" y="925"/>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4" name="iṥľíďê"/>
              <p:cNvSpPr/>
              <p:nvPr/>
            </p:nvSpPr>
            <p:spPr bwMode="auto">
              <a:xfrm>
                <a:off x="10559355" y="6019825"/>
                <a:ext cx="53870" cy="55201"/>
              </a:xfrm>
              <a:custGeom>
                <a:gdLst>
                  <a:gd name="T0" fmla="*/ 73 w 355"/>
                  <a:gd name="T1" fmla="*/ 30 h 367"/>
                  <a:gd name="T2" fmla="*/ 30 w 355"/>
                  <a:gd name="T3" fmla="*/ 73 h 367"/>
                  <a:gd name="T4" fmla="*/ 30 w 355"/>
                  <a:gd name="T5" fmla="*/ 293 h 367"/>
                  <a:gd name="T6" fmla="*/ 73 w 355"/>
                  <a:gd name="T7" fmla="*/ 335 h 367"/>
                  <a:gd name="T8" fmla="*/ 281 w 355"/>
                  <a:gd name="T9" fmla="*/ 335 h 367"/>
                  <a:gd name="T10" fmla="*/ 324 w 355"/>
                  <a:gd name="T11" fmla="*/ 293 h 367"/>
                  <a:gd name="T12" fmla="*/ 324 w 355"/>
                  <a:gd name="T13" fmla="*/ 73 h 367"/>
                  <a:gd name="T14" fmla="*/ 281 w 355"/>
                  <a:gd name="T15" fmla="*/ 30 h 367"/>
                  <a:gd name="T16" fmla="*/ 73 w 355"/>
                  <a:gd name="T17" fmla="*/ 30 h 367"/>
                  <a:gd name="T18" fmla="*/ 73 w 355"/>
                  <a:gd name="T19" fmla="*/ 366 h 367"/>
                  <a:gd name="T20" fmla="*/ 0 w 355"/>
                  <a:gd name="T21" fmla="*/ 293 h 367"/>
                  <a:gd name="T22" fmla="*/ 0 w 355"/>
                  <a:gd name="T23" fmla="*/ 73 h 367"/>
                  <a:gd name="T24" fmla="*/ 73 w 355"/>
                  <a:gd name="T25" fmla="*/ 0 h 367"/>
                  <a:gd name="T26" fmla="*/ 281 w 355"/>
                  <a:gd name="T27" fmla="*/ 0 h 367"/>
                  <a:gd name="T28" fmla="*/ 354 w 355"/>
                  <a:gd name="T29" fmla="*/ 73 h 367"/>
                  <a:gd name="T30" fmla="*/ 354 w 355"/>
                  <a:gd name="T31" fmla="*/ 293 h 367"/>
                  <a:gd name="T32" fmla="*/ 281 w 355"/>
                  <a:gd name="T33" fmla="*/ 366 h 367"/>
                  <a:gd name="T34" fmla="*/ 73 w 355"/>
                  <a:gd name="T35" fmla="*/ 366 h 36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5"/>
                  <a:gd name="T55" fmla="*/ 0 h 367"/>
                  <a:gd name="T56" fmla="*/ 355 w 355"/>
                  <a:gd name="T57" fmla="*/ 367 h 367"/>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5" h="367">
                    <a:moveTo>
                      <a:pt x="73" y="30"/>
                    </a:moveTo>
                    <a:cubicBezTo>
                      <a:pt x="49" y="30"/>
                      <a:pt x="30" y="50"/>
                      <a:pt x="30" y="73"/>
                    </a:cubicBezTo>
                    <a:lnTo>
                      <a:pt x="30" y="293"/>
                    </a:lnTo>
                    <a:cubicBezTo>
                      <a:pt x="30" y="316"/>
                      <a:pt x="49" y="335"/>
                      <a:pt x="73" y="335"/>
                    </a:cubicBezTo>
                    <a:lnTo>
                      <a:pt x="281" y="335"/>
                    </a:lnTo>
                    <a:cubicBezTo>
                      <a:pt x="305" y="335"/>
                      <a:pt x="324" y="316"/>
                      <a:pt x="324" y="293"/>
                    </a:cubicBezTo>
                    <a:lnTo>
                      <a:pt x="324" y="73"/>
                    </a:lnTo>
                    <a:cubicBezTo>
                      <a:pt x="324" y="50"/>
                      <a:pt x="305" y="30"/>
                      <a:pt x="281" y="30"/>
                    </a:cubicBezTo>
                    <a:lnTo>
                      <a:pt x="73" y="30"/>
                    </a:lnTo>
                    <a:close/>
                    <a:moveTo>
                      <a:pt x="73" y="366"/>
                    </a:moveTo>
                    <a:cubicBezTo>
                      <a:pt x="33" y="366"/>
                      <a:pt x="0" y="333"/>
                      <a:pt x="0" y="293"/>
                    </a:cubicBezTo>
                    <a:lnTo>
                      <a:pt x="0" y="73"/>
                    </a:lnTo>
                    <a:cubicBezTo>
                      <a:pt x="0" y="33"/>
                      <a:pt x="33" y="0"/>
                      <a:pt x="73" y="0"/>
                    </a:cubicBezTo>
                    <a:lnTo>
                      <a:pt x="281" y="0"/>
                    </a:lnTo>
                    <a:cubicBezTo>
                      <a:pt x="322" y="0"/>
                      <a:pt x="354" y="33"/>
                      <a:pt x="354" y="73"/>
                    </a:cubicBezTo>
                    <a:lnTo>
                      <a:pt x="354" y="293"/>
                    </a:lnTo>
                    <a:cubicBezTo>
                      <a:pt x="354" y="333"/>
                      <a:pt x="322" y="366"/>
                      <a:pt x="281" y="366"/>
                    </a:cubicBezTo>
                    <a:lnTo>
                      <a:pt x="73" y="366"/>
                    </a:lnTo>
                    <a:close/>
                  </a:path>
                </a:pathLst>
              </a:custGeom>
              <a:solidFill>
                <a:schemeClr val="tx2">
                  <a:lumMod val="7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5" name="íṣḻîďe"/>
              <p:cNvSpPr/>
              <p:nvPr/>
            </p:nvSpPr>
            <p:spPr bwMode="auto">
              <a:xfrm>
                <a:off x="11497102" y="3912221"/>
                <a:ext cx="11306" cy="155626"/>
              </a:xfrm>
              <a:custGeom>
                <a:gdLst>
                  <a:gd name="T0" fmla="*/ 0 w 75"/>
                  <a:gd name="T1" fmla="*/ 51 h 1030"/>
                  <a:gd name="T2" fmla="*/ 37 w 75"/>
                  <a:gd name="T3" fmla="*/ 0 h 1030"/>
                  <a:gd name="T4" fmla="*/ 74 w 75"/>
                  <a:gd name="T5" fmla="*/ 51 h 1030"/>
                  <a:gd name="T6" fmla="*/ 74 w 75"/>
                  <a:gd name="T7" fmla="*/ 978 h 1030"/>
                  <a:gd name="T8" fmla="*/ 37 w 75"/>
                  <a:gd name="T9" fmla="*/ 1029 h 1030"/>
                  <a:gd name="T10" fmla="*/ 0 w 75"/>
                  <a:gd name="T11" fmla="*/ 978 h 1030"/>
                  <a:gd name="T12" fmla="*/ 0 w 75"/>
                  <a:gd name="T13" fmla="*/ 51 h 1030"/>
                  <a:gd name="T14" fmla="*/ 0 60000 65536"/>
                  <a:gd name="T15" fmla="*/ 0 60000 65536"/>
                  <a:gd name="T16" fmla="*/ 0 60000 65536"/>
                  <a:gd name="T17" fmla="*/ 0 60000 65536"/>
                  <a:gd name="T18" fmla="*/ 0 60000 65536"/>
                  <a:gd name="T19" fmla="*/ 0 60000 65536"/>
                  <a:gd name="T20" fmla="*/ 0 60000 65536"/>
                  <a:gd name="T21" fmla="*/ 0 w 75"/>
                  <a:gd name="T22" fmla="*/ 0 h 1030"/>
                  <a:gd name="T23" fmla="*/ 75 w 75"/>
                  <a:gd name="T24" fmla="*/ 1030 h 1030"/>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75" h="1030">
                    <a:moveTo>
                      <a:pt x="0" y="51"/>
                    </a:moveTo>
                    <a:cubicBezTo>
                      <a:pt x="0" y="23"/>
                      <a:pt x="17" y="0"/>
                      <a:pt x="37" y="0"/>
                    </a:cubicBezTo>
                    <a:cubicBezTo>
                      <a:pt x="57" y="0"/>
                      <a:pt x="74" y="23"/>
                      <a:pt x="74" y="51"/>
                    </a:cubicBezTo>
                    <a:lnTo>
                      <a:pt x="74" y="978"/>
                    </a:lnTo>
                    <a:cubicBezTo>
                      <a:pt x="74" y="1006"/>
                      <a:pt x="57" y="1029"/>
                      <a:pt x="37" y="1029"/>
                    </a:cubicBezTo>
                    <a:cubicBezTo>
                      <a:pt x="17" y="1029"/>
                      <a:pt x="0" y="1006"/>
                      <a:pt x="0" y="978"/>
                    </a:cubicBezTo>
                    <a:lnTo>
                      <a:pt x="0" y="51"/>
                    </a:lnTo>
                  </a:path>
                </a:pathLst>
              </a:custGeom>
              <a:solidFill>
                <a:srgbClr val="000000"/>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6" name="ïŝḻíḋè"/>
              <p:cNvSpPr/>
              <p:nvPr/>
            </p:nvSpPr>
            <p:spPr bwMode="auto">
              <a:xfrm>
                <a:off x="11497101" y="4097111"/>
                <a:ext cx="11306" cy="154961"/>
              </a:xfrm>
              <a:custGeom>
                <a:gdLst>
                  <a:gd name="T0" fmla="*/ 0 w 75"/>
                  <a:gd name="T1" fmla="*/ 50 h 1029"/>
                  <a:gd name="T2" fmla="*/ 37 w 75"/>
                  <a:gd name="T3" fmla="*/ 0 h 1029"/>
                  <a:gd name="T4" fmla="*/ 74 w 75"/>
                  <a:gd name="T5" fmla="*/ 50 h 1029"/>
                  <a:gd name="T6" fmla="*/ 74 w 75"/>
                  <a:gd name="T7" fmla="*/ 978 h 1029"/>
                  <a:gd name="T8" fmla="*/ 37 w 75"/>
                  <a:gd name="T9" fmla="*/ 1028 h 1029"/>
                  <a:gd name="T10" fmla="*/ 0 w 75"/>
                  <a:gd name="T11" fmla="*/ 978 h 1029"/>
                  <a:gd name="T12" fmla="*/ 0 w 75"/>
                  <a:gd name="T13" fmla="*/ 50 h 1029"/>
                  <a:gd name="T14" fmla="*/ 0 60000 65536"/>
                  <a:gd name="T15" fmla="*/ 0 60000 65536"/>
                  <a:gd name="T16" fmla="*/ 0 60000 65536"/>
                  <a:gd name="T17" fmla="*/ 0 60000 65536"/>
                  <a:gd name="T18" fmla="*/ 0 60000 65536"/>
                  <a:gd name="T19" fmla="*/ 0 60000 65536"/>
                  <a:gd name="T20" fmla="*/ 0 60000 65536"/>
                  <a:gd name="T21" fmla="*/ 0 w 75"/>
                  <a:gd name="T22" fmla="*/ 0 h 1029"/>
                  <a:gd name="T23" fmla="*/ 75 w 75"/>
                  <a:gd name="T24" fmla="*/ 1029 h 1029"/>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75" h="1029">
                    <a:moveTo>
                      <a:pt x="0" y="50"/>
                    </a:moveTo>
                    <a:cubicBezTo>
                      <a:pt x="0" y="23"/>
                      <a:pt x="17" y="0"/>
                      <a:pt x="37" y="0"/>
                    </a:cubicBezTo>
                    <a:cubicBezTo>
                      <a:pt x="57" y="0"/>
                      <a:pt x="74" y="23"/>
                      <a:pt x="74" y="50"/>
                    </a:cubicBezTo>
                    <a:lnTo>
                      <a:pt x="74" y="978"/>
                    </a:lnTo>
                    <a:cubicBezTo>
                      <a:pt x="74" y="1006"/>
                      <a:pt x="57" y="1028"/>
                      <a:pt x="37" y="1028"/>
                    </a:cubicBezTo>
                    <a:cubicBezTo>
                      <a:pt x="17" y="1028"/>
                      <a:pt x="0" y="1006"/>
                      <a:pt x="0" y="978"/>
                    </a:cubicBezTo>
                    <a:lnTo>
                      <a:pt x="0" y="50"/>
                    </a:lnTo>
                  </a:path>
                </a:pathLst>
              </a:custGeom>
              <a:solidFill>
                <a:srgbClr val="000000"/>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7" name="îŝļïḋé"/>
              <p:cNvSpPr/>
              <p:nvPr/>
            </p:nvSpPr>
            <p:spPr>
              <a:xfrm>
                <a:off x="9747104" y="3662740"/>
                <a:ext cx="1683693" cy="2251901"/>
              </a:xfrm>
              <a:prstGeom prst="rect">
                <a:avLst/>
              </a:prstGeom>
              <a:blipFill>
                <a:blip r:embed="rId5"/>
                <a:stretch>
                  <a:fillRect l="-39460" r="-38870"/>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grpSp>
        <p:sp>
          <p:nvSpPr>
            <p:cNvPr id="10" name="išļïďè"/>
            <p:cNvSpPr txBox="1"/>
            <p:nvPr/>
          </p:nvSpPr>
          <p:spPr>
            <a:xfrm>
              <a:off x="659179" y="5023059"/>
              <a:ext cx="5463193" cy="838243"/>
            </a:xfrm>
            <a:prstGeom prst="rect">
              <a:avLst/>
            </a:prstGeom>
            <a:noFill/>
          </p:spPr>
          <p:txBody>
            <a:bodyPr wrap="square" lIns="91440" tIns="45720" rIns="91440" bIns="4572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90000"/>
                </a:lnSpc>
                <a:spcBef>
                  <a:spcPts val="900"/>
                </a:spcBef>
              </a:pPr>
              <a:r>
                <a:rPr lang="zh-CN" altLang="en-US" sz="4000">
                  <a:solidFill>
                    <a:srgbClr val="C00000"/>
                  </a:solidFill>
                </a:rPr>
                <a:t>职位薪酬与职位评价</a:t>
              </a:r>
              <a:endParaRPr lang="en-US" altLang="zh-CN" sz="4000">
                <a:solidFill>
                  <a:srgbClr val="C00000"/>
                </a:solidFill>
              </a:endParaRPr>
            </a:p>
          </p:txBody>
        </p:sp>
        <p:sp>
          <p:nvSpPr>
            <p:cNvPr id="11" name="ïś1ïḓê"/>
            <p:cNvSpPr/>
            <p:nvPr/>
          </p:nvSpPr>
          <p:spPr>
            <a:xfrm>
              <a:off x="659179" y="4050769"/>
              <a:ext cx="3276582" cy="461665"/>
            </a:xfrm>
            <a:prstGeom prst="rect">
              <a:avLst/>
            </a:prstGeom>
          </p:spPr>
          <p:txBody>
            <a:bodyPr wrap="square" lIns="91440" tIns="45720" rIns="91440" bIns="4572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en-US" sz="4000" smtClean="0"/>
                <a:t> </a:t>
              </a:r>
              <a:endParaRPr lang="en-US" sz="4000"/>
            </a:p>
          </p:txBody>
        </p:sp>
        <p:grpSp>
          <p:nvGrpSpPr>
            <p:cNvPr id="12" name="iŝľíďé"/>
            <p:cNvGrpSpPr/>
            <p:nvPr/>
          </p:nvGrpSpPr>
          <p:grpSpPr>
            <a:xfrm>
              <a:off x="6066582" y="3790217"/>
              <a:ext cx="1167732" cy="2352171"/>
              <a:chOff x="6066582" y="3412391"/>
              <a:chExt cx="1167732" cy="2352171"/>
            </a:xfrm>
          </p:grpSpPr>
          <p:sp>
            <p:nvSpPr>
              <p:cNvPr id="13" name="ïṧ1îḓé"/>
              <p:cNvSpPr/>
              <p:nvPr/>
            </p:nvSpPr>
            <p:spPr bwMode="auto">
              <a:xfrm>
                <a:off x="6066582" y="3412391"/>
                <a:ext cx="1167732" cy="2352171"/>
              </a:xfrm>
              <a:custGeom>
                <a:gdLst>
                  <a:gd name="T0" fmla="*/ 8594 w 8630"/>
                  <a:gd name="T1" fmla="*/ 3320 h 17382"/>
                  <a:gd name="T2" fmla="*/ 8596 w 8630"/>
                  <a:gd name="T3" fmla="*/ 3320 h 17382"/>
                  <a:gd name="T4" fmla="*/ 8629 w 8630"/>
                  <a:gd name="T5" fmla="*/ 3353 h 17382"/>
                  <a:gd name="T6" fmla="*/ 8629 w 8630"/>
                  <a:gd name="T7" fmla="*/ 4419 h 17382"/>
                  <a:gd name="T8" fmla="*/ 8596 w 8630"/>
                  <a:gd name="T9" fmla="*/ 4452 h 17382"/>
                  <a:gd name="T10" fmla="*/ 8594 w 8630"/>
                  <a:gd name="T11" fmla="*/ 4452 h 17382"/>
                  <a:gd name="T12" fmla="*/ 8594 w 8630"/>
                  <a:gd name="T13" fmla="*/ 16371 h 17382"/>
                  <a:gd name="T14" fmla="*/ 7584 w 8630"/>
                  <a:gd name="T15" fmla="*/ 17381 h 17382"/>
                  <a:gd name="T16" fmla="*/ 1043 w 8630"/>
                  <a:gd name="T17" fmla="*/ 17381 h 17382"/>
                  <a:gd name="T18" fmla="*/ 33 w 8630"/>
                  <a:gd name="T19" fmla="*/ 16371 h 17382"/>
                  <a:gd name="T20" fmla="*/ 33 w 8630"/>
                  <a:gd name="T21" fmla="*/ 5859 h 17382"/>
                  <a:gd name="T22" fmla="*/ 33 w 8630"/>
                  <a:gd name="T23" fmla="*/ 5859 h 17382"/>
                  <a:gd name="T24" fmla="*/ 0 w 8630"/>
                  <a:gd name="T25" fmla="*/ 5826 h 17382"/>
                  <a:gd name="T26" fmla="*/ 0 w 8630"/>
                  <a:gd name="T27" fmla="*/ 4760 h 17382"/>
                  <a:gd name="T28" fmla="*/ 33 w 8630"/>
                  <a:gd name="T29" fmla="*/ 4727 h 17382"/>
                  <a:gd name="T30" fmla="*/ 33 w 8630"/>
                  <a:gd name="T31" fmla="*/ 4727 h 17382"/>
                  <a:gd name="T32" fmla="*/ 33 w 8630"/>
                  <a:gd name="T33" fmla="*/ 4452 h 17382"/>
                  <a:gd name="T34" fmla="*/ 33 w 8630"/>
                  <a:gd name="T35" fmla="*/ 4452 h 17382"/>
                  <a:gd name="T36" fmla="*/ 0 w 8630"/>
                  <a:gd name="T37" fmla="*/ 4419 h 17382"/>
                  <a:gd name="T38" fmla="*/ 0 w 8630"/>
                  <a:gd name="T39" fmla="*/ 3353 h 17382"/>
                  <a:gd name="T40" fmla="*/ 33 w 8630"/>
                  <a:gd name="T41" fmla="*/ 3320 h 17382"/>
                  <a:gd name="T42" fmla="*/ 33 w 8630"/>
                  <a:gd name="T43" fmla="*/ 3320 h 17382"/>
                  <a:gd name="T44" fmla="*/ 33 w 8630"/>
                  <a:gd name="T45" fmla="*/ 2704 h 17382"/>
                  <a:gd name="T46" fmla="*/ 33 w 8630"/>
                  <a:gd name="T47" fmla="*/ 2704 h 17382"/>
                  <a:gd name="T48" fmla="*/ 0 w 8630"/>
                  <a:gd name="T49" fmla="*/ 2672 h 17382"/>
                  <a:gd name="T50" fmla="*/ 0 w 8630"/>
                  <a:gd name="T51" fmla="*/ 2075 h 17382"/>
                  <a:gd name="T52" fmla="*/ 33 w 8630"/>
                  <a:gd name="T53" fmla="*/ 2042 h 17382"/>
                  <a:gd name="T54" fmla="*/ 33 w 8630"/>
                  <a:gd name="T55" fmla="*/ 2042 h 17382"/>
                  <a:gd name="T56" fmla="*/ 33 w 8630"/>
                  <a:gd name="T57" fmla="*/ 1010 h 17382"/>
                  <a:gd name="T58" fmla="*/ 1043 w 8630"/>
                  <a:gd name="T59" fmla="*/ 0 h 17382"/>
                  <a:gd name="T60" fmla="*/ 7584 w 8630"/>
                  <a:gd name="T61" fmla="*/ 0 h 17382"/>
                  <a:gd name="T62" fmla="*/ 8594 w 8630"/>
                  <a:gd name="T63" fmla="*/ 1010 h 17382"/>
                  <a:gd name="T64" fmla="*/ 8594 w 8630"/>
                  <a:gd name="T65" fmla="*/ 3320 h 1738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630"/>
                  <a:gd name="T100" fmla="*/ 0 h 17382"/>
                  <a:gd name="T101" fmla="*/ 8630 w 8630"/>
                  <a:gd name="T102" fmla="*/ 17382 h 17382"/>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630" h="17382">
                    <a:moveTo>
                      <a:pt x="8594" y="3320"/>
                    </a:moveTo>
                    <a:lnTo>
                      <a:pt x="8596" y="3320"/>
                    </a:lnTo>
                    <a:cubicBezTo>
                      <a:pt x="8614" y="3320"/>
                      <a:pt x="8629" y="3335"/>
                      <a:pt x="8629" y="3353"/>
                    </a:cubicBezTo>
                    <a:lnTo>
                      <a:pt x="8629" y="4419"/>
                    </a:lnTo>
                    <a:cubicBezTo>
                      <a:pt x="8629" y="4438"/>
                      <a:pt x="8614" y="4452"/>
                      <a:pt x="8596" y="4452"/>
                    </a:cubicBezTo>
                    <a:lnTo>
                      <a:pt x="8594" y="4452"/>
                    </a:lnTo>
                    <a:lnTo>
                      <a:pt x="8594" y="16371"/>
                    </a:lnTo>
                    <a:cubicBezTo>
                      <a:pt x="8594" y="16928"/>
                      <a:pt x="8141" y="17381"/>
                      <a:pt x="7584" y="17381"/>
                    </a:cubicBezTo>
                    <a:lnTo>
                      <a:pt x="1043" y="17381"/>
                    </a:lnTo>
                    <a:cubicBezTo>
                      <a:pt x="487" y="17381"/>
                      <a:pt x="33" y="16928"/>
                      <a:pt x="33" y="16371"/>
                    </a:cubicBezTo>
                    <a:lnTo>
                      <a:pt x="33" y="5859"/>
                    </a:lnTo>
                    <a:cubicBezTo>
                      <a:pt x="15" y="5859"/>
                      <a:pt x="0" y="5844"/>
                      <a:pt x="0" y="5826"/>
                    </a:cubicBezTo>
                    <a:lnTo>
                      <a:pt x="0" y="4760"/>
                    </a:lnTo>
                    <a:cubicBezTo>
                      <a:pt x="0" y="4741"/>
                      <a:pt x="15" y="4727"/>
                      <a:pt x="33" y="4727"/>
                    </a:cubicBezTo>
                    <a:lnTo>
                      <a:pt x="33" y="4452"/>
                    </a:lnTo>
                    <a:cubicBezTo>
                      <a:pt x="15" y="4452"/>
                      <a:pt x="0" y="4438"/>
                      <a:pt x="0" y="4419"/>
                    </a:cubicBezTo>
                    <a:lnTo>
                      <a:pt x="0" y="3353"/>
                    </a:lnTo>
                    <a:cubicBezTo>
                      <a:pt x="0" y="3335"/>
                      <a:pt x="15" y="3320"/>
                      <a:pt x="33" y="3320"/>
                    </a:cubicBezTo>
                    <a:lnTo>
                      <a:pt x="33" y="2704"/>
                    </a:lnTo>
                    <a:cubicBezTo>
                      <a:pt x="15" y="2704"/>
                      <a:pt x="0" y="2690"/>
                      <a:pt x="0" y="2672"/>
                    </a:cubicBezTo>
                    <a:lnTo>
                      <a:pt x="0" y="2075"/>
                    </a:lnTo>
                    <a:cubicBezTo>
                      <a:pt x="0" y="2057"/>
                      <a:pt x="15" y="2042"/>
                      <a:pt x="33" y="2042"/>
                    </a:cubicBezTo>
                    <a:lnTo>
                      <a:pt x="33" y="1010"/>
                    </a:lnTo>
                    <a:cubicBezTo>
                      <a:pt x="33" y="453"/>
                      <a:pt x="487" y="0"/>
                      <a:pt x="1043" y="0"/>
                    </a:cubicBezTo>
                    <a:lnTo>
                      <a:pt x="7584" y="0"/>
                    </a:lnTo>
                    <a:cubicBezTo>
                      <a:pt x="8141" y="0"/>
                      <a:pt x="8594" y="453"/>
                      <a:pt x="8594" y="1010"/>
                    </a:cubicBezTo>
                    <a:lnTo>
                      <a:pt x="8594" y="3320"/>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4" name="i$1ïḓè"/>
              <p:cNvSpPr/>
              <p:nvPr/>
            </p:nvSpPr>
            <p:spPr bwMode="auto">
              <a:xfrm>
                <a:off x="6079710" y="3420745"/>
                <a:ext cx="1141478" cy="2334867"/>
              </a:xfrm>
              <a:custGeom>
                <a:gdLst>
                  <a:gd name="T0" fmla="*/ 947 w 8436"/>
                  <a:gd name="T1" fmla="*/ 17255 h 17256"/>
                  <a:gd name="T2" fmla="*/ 0 w 8436"/>
                  <a:gd name="T3" fmla="*/ 16308 h 17256"/>
                  <a:gd name="T4" fmla="*/ 0 w 8436"/>
                  <a:gd name="T5" fmla="*/ 947 h 17256"/>
                  <a:gd name="T6" fmla="*/ 947 w 8436"/>
                  <a:gd name="T7" fmla="*/ 0 h 17256"/>
                  <a:gd name="T8" fmla="*/ 7488 w 8436"/>
                  <a:gd name="T9" fmla="*/ 0 h 17256"/>
                  <a:gd name="T10" fmla="*/ 8435 w 8436"/>
                  <a:gd name="T11" fmla="*/ 947 h 17256"/>
                  <a:gd name="T12" fmla="*/ 8435 w 8436"/>
                  <a:gd name="T13" fmla="*/ 16308 h 17256"/>
                  <a:gd name="T14" fmla="*/ 7488 w 8436"/>
                  <a:gd name="T15" fmla="*/ 17255 h 17256"/>
                  <a:gd name="T16" fmla="*/ 947 w 8436"/>
                  <a:gd name="T17" fmla="*/ 17255 h 1725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436"/>
                  <a:gd name="T28" fmla="*/ 0 h 17256"/>
                  <a:gd name="T29" fmla="*/ 8436 w 8436"/>
                  <a:gd name="T30" fmla="*/ 17256 h 1725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436" h="17256">
                    <a:moveTo>
                      <a:pt x="947" y="17255"/>
                    </a:moveTo>
                    <a:cubicBezTo>
                      <a:pt x="425" y="17255"/>
                      <a:pt x="0" y="16831"/>
                      <a:pt x="0" y="16308"/>
                    </a:cubicBezTo>
                    <a:lnTo>
                      <a:pt x="0" y="947"/>
                    </a:lnTo>
                    <a:cubicBezTo>
                      <a:pt x="0" y="425"/>
                      <a:pt x="425" y="0"/>
                      <a:pt x="947" y="0"/>
                    </a:cubicBezTo>
                    <a:lnTo>
                      <a:pt x="7488" y="0"/>
                    </a:lnTo>
                    <a:cubicBezTo>
                      <a:pt x="8010" y="0"/>
                      <a:pt x="8435" y="425"/>
                      <a:pt x="8435" y="947"/>
                    </a:cubicBezTo>
                    <a:lnTo>
                      <a:pt x="8435" y="16308"/>
                    </a:lnTo>
                    <a:cubicBezTo>
                      <a:pt x="8435" y="16831"/>
                      <a:pt x="8010" y="17255"/>
                      <a:pt x="7488" y="17255"/>
                    </a:cubicBezTo>
                    <a:lnTo>
                      <a:pt x="947" y="17255"/>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5" name="iṥliḍê"/>
              <p:cNvSpPr/>
              <p:nvPr/>
            </p:nvSpPr>
            <p:spPr>
              <a:xfrm>
                <a:off x="6122372" y="3614074"/>
                <a:ext cx="1056157" cy="18736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sz="2200"/>
              </a:p>
            </p:txBody>
          </p:sp>
          <p:sp>
            <p:nvSpPr>
              <p:cNvPr id="16" name="íślïḋe"/>
              <p:cNvSpPr/>
              <p:nvPr/>
            </p:nvSpPr>
            <p:spPr bwMode="auto">
              <a:xfrm>
                <a:off x="6122372" y="3608075"/>
                <a:ext cx="1056157" cy="1879622"/>
              </a:xfrm>
              <a:prstGeom prst="rect">
                <a:avLst/>
              </a:prstGeom>
              <a:blipFill>
                <a:blip r:embed="rId6"/>
                <a:stretch>
                  <a:fillRect l="-109495" r="-106893"/>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sp>
            <p:nvSpPr>
              <p:cNvPr id="17" name="íŝļíḓé"/>
              <p:cNvSpPr/>
              <p:nvPr/>
            </p:nvSpPr>
            <p:spPr bwMode="auto">
              <a:xfrm>
                <a:off x="6469352" y="3539487"/>
                <a:ext cx="35205" cy="35205"/>
              </a:xfrm>
              <a:custGeom>
                <a:gdLst>
                  <a:gd name="T0" fmla="*/ 130 w 260"/>
                  <a:gd name="T1" fmla="*/ 260 h 261"/>
                  <a:gd name="T2" fmla="*/ 0 w 260"/>
                  <a:gd name="T3" fmla="*/ 130 h 261"/>
                  <a:gd name="T4" fmla="*/ 130 w 260"/>
                  <a:gd name="T5" fmla="*/ 0 h 261"/>
                  <a:gd name="T6" fmla="*/ 259 w 260"/>
                  <a:gd name="T7" fmla="*/ 130 h 261"/>
                  <a:gd name="T8" fmla="*/ 130 w 260"/>
                  <a:gd name="T9" fmla="*/ 260 h 261"/>
                  <a:gd name="T10" fmla="*/ 0 60000 65536"/>
                  <a:gd name="T11" fmla="*/ 0 60000 65536"/>
                  <a:gd name="T12" fmla="*/ 0 60000 65536"/>
                  <a:gd name="T13" fmla="*/ 0 60000 65536"/>
                  <a:gd name="T14" fmla="*/ 0 60000 65536"/>
                  <a:gd name="T15" fmla="*/ 0 w 260"/>
                  <a:gd name="T16" fmla="*/ 0 h 261"/>
                  <a:gd name="T17" fmla="*/ 260 w 260"/>
                  <a:gd name="T18" fmla="*/ 261 h 261"/>
                </a:gdLst>
                <a:cxnLst>
                  <a:cxn ang="T10">
                    <a:pos x="T0" y="T1"/>
                  </a:cxn>
                  <a:cxn ang="T11">
                    <a:pos x="T2" y="T3"/>
                  </a:cxn>
                  <a:cxn ang="T12">
                    <a:pos x="T4" y="T5"/>
                  </a:cxn>
                  <a:cxn ang="T13">
                    <a:pos x="T6" y="T7"/>
                  </a:cxn>
                  <a:cxn ang="T14">
                    <a:pos x="T8" y="T9"/>
                  </a:cxn>
                </a:cxnLst>
                <a:rect l="T15" t="T16" r="T17" b="T18"/>
                <a:pathLst>
                  <a:path w="260" h="261">
                    <a:moveTo>
                      <a:pt x="130" y="260"/>
                    </a:moveTo>
                    <a:cubicBezTo>
                      <a:pt x="58" y="260"/>
                      <a:pt x="0" y="202"/>
                      <a:pt x="0" y="130"/>
                    </a:cubicBezTo>
                    <a:cubicBezTo>
                      <a:pt x="0" y="58"/>
                      <a:pt x="58" y="0"/>
                      <a:pt x="130" y="0"/>
                    </a:cubicBezTo>
                    <a:cubicBezTo>
                      <a:pt x="201" y="0"/>
                      <a:pt x="259" y="58"/>
                      <a:pt x="259" y="130"/>
                    </a:cubicBezTo>
                    <a:cubicBezTo>
                      <a:pt x="259" y="202"/>
                      <a:pt x="201" y="260"/>
                      <a:pt x="130" y="260"/>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8" name="ïS1iḑè"/>
              <p:cNvSpPr/>
              <p:nvPr/>
            </p:nvSpPr>
            <p:spPr bwMode="auto">
              <a:xfrm>
                <a:off x="6636427" y="3475641"/>
                <a:ext cx="25658" cy="25658"/>
              </a:xfrm>
              <a:custGeom>
                <a:gdLst>
                  <a:gd name="T0" fmla="*/ 95 w 191"/>
                  <a:gd name="T1" fmla="*/ 190 h 191"/>
                  <a:gd name="T2" fmla="*/ 0 w 191"/>
                  <a:gd name="T3" fmla="*/ 95 h 191"/>
                  <a:gd name="T4" fmla="*/ 95 w 191"/>
                  <a:gd name="T5" fmla="*/ 0 h 191"/>
                  <a:gd name="T6" fmla="*/ 190 w 191"/>
                  <a:gd name="T7" fmla="*/ 95 h 191"/>
                  <a:gd name="T8" fmla="*/ 95 w 191"/>
                  <a:gd name="T9" fmla="*/ 190 h 191"/>
                  <a:gd name="T10" fmla="*/ 0 60000 65536"/>
                  <a:gd name="T11" fmla="*/ 0 60000 65536"/>
                  <a:gd name="T12" fmla="*/ 0 60000 65536"/>
                  <a:gd name="T13" fmla="*/ 0 60000 65536"/>
                  <a:gd name="T14" fmla="*/ 0 60000 65536"/>
                  <a:gd name="T15" fmla="*/ 0 w 191"/>
                  <a:gd name="T16" fmla="*/ 0 h 191"/>
                  <a:gd name="T17" fmla="*/ 191 w 191"/>
                  <a:gd name="T18" fmla="*/ 191 h 191"/>
                </a:gdLst>
                <a:cxnLst>
                  <a:cxn ang="T10">
                    <a:pos x="T0" y="T1"/>
                  </a:cxn>
                  <a:cxn ang="T11">
                    <a:pos x="T2" y="T3"/>
                  </a:cxn>
                  <a:cxn ang="T12">
                    <a:pos x="T4" y="T5"/>
                  </a:cxn>
                  <a:cxn ang="T13">
                    <a:pos x="T6" y="T7"/>
                  </a:cxn>
                  <a:cxn ang="T14">
                    <a:pos x="T8" y="T9"/>
                  </a:cxn>
                </a:cxnLst>
                <a:rect l="T15" t="T16" r="T17" b="T18"/>
                <a:pathLst>
                  <a:path w="191" h="191">
                    <a:moveTo>
                      <a:pt x="95" y="190"/>
                    </a:moveTo>
                    <a:cubicBezTo>
                      <a:pt x="42" y="190"/>
                      <a:pt x="0" y="147"/>
                      <a:pt x="0" y="95"/>
                    </a:cubicBezTo>
                    <a:cubicBezTo>
                      <a:pt x="0" y="43"/>
                      <a:pt x="42" y="0"/>
                      <a:pt x="95" y="0"/>
                    </a:cubicBezTo>
                    <a:cubicBezTo>
                      <a:pt x="147" y="0"/>
                      <a:pt x="190" y="43"/>
                      <a:pt x="190" y="95"/>
                    </a:cubicBezTo>
                    <a:cubicBezTo>
                      <a:pt x="190" y="147"/>
                      <a:pt x="147" y="190"/>
                      <a:pt x="95" y="190"/>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9" name="íşḻïḑe"/>
              <p:cNvSpPr/>
              <p:nvPr/>
            </p:nvSpPr>
            <p:spPr bwMode="auto">
              <a:xfrm>
                <a:off x="6567210" y="3549034"/>
                <a:ext cx="163495" cy="17304"/>
              </a:xfrm>
              <a:custGeom>
                <a:gdLst>
                  <a:gd name="T0" fmla="*/ 1143 w 1209"/>
                  <a:gd name="T1" fmla="*/ 129 h 130"/>
                  <a:gd name="T2" fmla="*/ 64 w 1209"/>
                  <a:gd name="T3" fmla="*/ 129 h 130"/>
                  <a:gd name="T4" fmla="*/ 0 w 1209"/>
                  <a:gd name="T5" fmla="*/ 65 h 130"/>
                  <a:gd name="T6" fmla="*/ 64 w 1209"/>
                  <a:gd name="T7" fmla="*/ 0 h 130"/>
                  <a:gd name="T8" fmla="*/ 1143 w 1209"/>
                  <a:gd name="T9" fmla="*/ 0 h 130"/>
                  <a:gd name="T10" fmla="*/ 1208 w 1209"/>
                  <a:gd name="T11" fmla="*/ 65 h 130"/>
                  <a:gd name="T12" fmla="*/ 1143 w 1209"/>
                  <a:gd name="T13" fmla="*/ 129 h 130"/>
                  <a:gd name="T14" fmla="*/ 0 60000 65536"/>
                  <a:gd name="T15" fmla="*/ 0 60000 65536"/>
                  <a:gd name="T16" fmla="*/ 0 60000 65536"/>
                  <a:gd name="T17" fmla="*/ 0 60000 65536"/>
                  <a:gd name="T18" fmla="*/ 0 60000 65536"/>
                  <a:gd name="T19" fmla="*/ 0 60000 65536"/>
                  <a:gd name="T20" fmla="*/ 0 60000 65536"/>
                  <a:gd name="T21" fmla="*/ 0 w 1209"/>
                  <a:gd name="T22" fmla="*/ 0 h 130"/>
                  <a:gd name="T23" fmla="*/ 1209 w 1209"/>
                  <a:gd name="T24" fmla="*/ 130 h 130"/>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1209" h="130">
                    <a:moveTo>
                      <a:pt x="1143" y="129"/>
                    </a:moveTo>
                    <a:lnTo>
                      <a:pt x="64" y="129"/>
                    </a:lnTo>
                    <a:cubicBezTo>
                      <a:pt x="29" y="129"/>
                      <a:pt x="0" y="100"/>
                      <a:pt x="0" y="65"/>
                    </a:cubicBezTo>
                    <a:cubicBezTo>
                      <a:pt x="0" y="29"/>
                      <a:pt x="29" y="0"/>
                      <a:pt x="64" y="0"/>
                    </a:cubicBezTo>
                    <a:lnTo>
                      <a:pt x="1143" y="0"/>
                    </a:lnTo>
                    <a:cubicBezTo>
                      <a:pt x="1179" y="0"/>
                      <a:pt x="1208" y="29"/>
                      <a:pt x="1208" y="65"/>
                    </a:cubicBezTo>
                    <a:cubicBezTo>
                      <a:pt x="1208" y="100"/>
                      <a:pt x="1179" y="129"/>
                      <a:pt x="1143" y="129"/>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0" name="í$1iḑè"/>
              <p:cNvSpPr/>
              <p:nvPr/>
            </p:nvSpPr>
            <p:spPr bwMode="auto">
              <a:xfrm>
                <a:off x="6569001" y="5544381"/>
                <a:ext cx="160511" cy="160511"/>
              </a:xfrm>
              <a:custGeom>
                <a:gdLst>
                  <a:gd name="T0" fmla="*/ 84 w 1187"/>
                  <a:gd name="T1" fmla="*/ 593 h 1186"/>
                  <a:gd name="T2" fmla="*/ 593 w 1187"/>
                  <a:gd name="T3" fmla="*/ 1102 h 1186"/>
                  <a:gd name="T4" fmla="*/ 1102 w 1187"/>
                  <a:gd name="T5" fmla="*/ 593 h 1186"/>
                  <a:gd name="T6" fmla="*/ 593 w 1187"/>
                  <a:gd name="T7" fmla="*/ 83 h 1186"/>
                  <a:gd name="T8" fmla="*/ 84 w 1187"/>
                  <a:gd name="T9" fmla="*/ 593 h 1186"/>
                  <a:gd name="T10" fmla="*/ 0 w 1187"/>
                  <a:gd name="T11" fmla="*/ 593 h 1186"/>
                  <a:gd name="T12" fmla="*/ 593 w 1187"/>
                  <a:gd name="T13" fmla="*/ 0 h 1186"/>
                  <a:gd name="T14" fmla="*/ 1186 w 1187"/>
                  <a:gd name="T15" fmla="*/ 593 h 1186"/>
                  <a:gd name="T16" fmla="*/ 593 w 1187"/>
                  <a:gd name="T17" fmla="*/ 1185 h 1186"/>
                  <a:gd name="T18" fmla="*/ 0 w 1187"/>
                  <a:gd name="T19" fmla="*/ 593 h 11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87"/>
                  <a:gd name="T31" fmla="*/ 0 h 1186"/>
                  <a:gd name="T32" fmla="*/ 1187 w 1187"/>
                  <a:gd name="T33" fmla="*/ 1186 h 118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87" h="1186">
                    <a:moveTo>
                      <a:pt x="84" y="593"/>
                    </a:moveTo>
                    <a:cubicBezTo>
                      <a:pt x="84" y="874"/>
                      <a:pt x="312" y="1102"/>
                      <a:pt x="593" y="1102"/>
                    </a:cubicBezTo>
                    <a:cubicBezTo>
                      <a:pt x="874" y="1102"/>
                      <a:pt x="1102" y="874"/>
                      <a:pt x="1102" y="593"/>
                    </a:cubicBezTo>
                    <a:cubicBezTo>
                      <a:pt x="1102" y="312"/>
                      <a:pt x="874" y="83"/>
                      <a:pt x="593" y="83"/>
                    </a:cubicBezTo>
                    <a:cubicBezTo>
                      <a:pt x="312" y="83"/>
                      <a:pt x="84" y="312"/>
                      <a:pt x="84" y="593"/>
                    </a:cubicBezTo>
                    <a:close/>
                    <a:moveTo>
                      <a:pt x="0" y="593"/>
                    </a:moveTo>
                    <a:cubicBezTo>
                      <a:pt x="0" y="266"/>
                      <a:pt x="266" y="0"/>
                      <a:pt x="593" y="0"/>
                    </a:cubicBezTo>
                    <a:cubicBezTo>
                      <a:pt x="920" y="0"/>
                      <a:pt x="1186" y="266"/>
                      <a:pt x="1186" y="593"/>
                    </a:cubicBezTo>
                    <a:cubicBezTo>
                      <a:pt x="1186" y="920"/>
                      <a:pt x="920" y="1185"/>
                      <a:pt x="593" y="1185"/>
                    </a:cubicBezTo>
                    <a:cubicBezTo>
                      <a:pt x="266" y="1185"/>
                      <a:pt x="0" y="920"/>
                      <a:pt x="0" y="593"/>
                    </a:cubicBezTo>
                    <a:close/>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gr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3014805" y="1537698"/>
            <a:ext cx="8845501" cy="4309939"/>
          </a:xfrm>
          <a:prstGeom prst="rect">
            <a:avLst/>
          </a:prstGeom>
        </p:spPr>
        <p:txBody>
          <a:bodyPr numCol="1">
            <a:noAutofit/>
            <a:scene3d>
              <a:camera prst="orthographicFront"/>
              <a:lightRig rig="threePt" dir="t"/>
            </a:scene3d>
            <a:sp3d extrusionH="57150">
              <a:bevelT w="38100" h="38100"/>
            </a:sp3d>
          </a:bodyPr>
          <a:lstStyle/>
          <a:p>
            <a:pPr marL="457200" indent="0">
              <a:lnSpc>
                <a:spcPct val="135000"/>
              </a:lnSpc>
              <a:buNone/>
            </a:pPr>
            <a:r>
              <a:rPr lang="zh-CN" altLang="en-US" b="1">
                <a:solidFill>
                  <a:srgbClr val="002060"/>
                </a:solidFill>
              </a:rPr>
              <a:t>读完本章之后，你应当能够：</a:t>
            </a:r>
            <a:endParaRPr lang="zh-CN" altLang="en-US" b="1">
              <a:solidFill>
                <a:srgbClr val="002060"/>
              </a:solidFill>
            </a:endParaRPr>
          </a:p>
          <a:p>
            <a:pPr marL="800100" indent="-342900">
              <a:lnSpc>
                <a:spcPct val="135000"/>
              </a:lnSpc>
              <a:buFont typeface="Arial" pitchFamily="34" charset="0"/>
              <a:buChar char="⁞"/>
            </a:pPr>
            <a:r>
              <a:rPr lang="en-US" altLang="zh-CN" b="1"/>
              <a:t>1.</a:t>
            </a:r>
            <a:r>
              <a:rPr lang="zh-CN" altLang="en-US" b="1"/>
              <a:t>了解职位薪酬体系的主要特点和实施条件</a:t>
            </a:r>
            <a:endParaRPr lang="zh-CN" altLang="en-US" b="1"/>
          </a:p>
          <a:p>
            <a:pPr marL="800100" indent="-342900">
              <a:lnSpc>
                <a:spcPct val="135000"/>
              </a:lnSpc>
              <a:buFont typeface="Arial" pitchFamily="34" charset="0"/>
              <a:buChar char="⁞"/>
            </a:pPr>
            <a:r>
              <a:rPr lang="en-US" altLang="zh-CN" b="1"/>
              <a:t>2.</a:t>
            </a:r>
            <a:r>
              <a:rPr lang="zh-CN" altLang="en-US" b="1"/>
              <a:t>熟悉与职位有关的几个基本概念</a:t>
            </a:r>
            <a:endParaRPr lang="zh-CN" altLang="en-US" b="1"/>
          </a:p>
          <a:p>
            <a:pPr marL="800100" indent="-342900">
              <a:lnSpc>
                <a:spcPct val="135000"/>
              </a:lnSpc>
              <a:buFont typeface="Arial" pitchFamily="34" charset="0"/>
              <a:buChar char="⁞"/>
            </a:pPr>
            <a:r>
              <a:rPr lang="en-US" altLang="zh-CN" b="1"/>
              <a:t>3.</a:t>
            </a:r>
            <a:r>
              <a:rPr lang="zh-CN" altLang="en-US" b="1"/>
              <a:t>熟悉职位分析的方法，了解职位分析对职位薪酬体系的作用</a:t>
            </a:r>
            <a:endParaRPr lang="zh-CN" altLang="en-US" b="1"/>
          </a:p>
          <a:p>
            <a:pPr marL="800100" indent="-342900">
              <a:lnSpc>
                <a:spcPct val="135000"/>
              </a:lnSpc>
              <a:buFont typeface="Arial" pitchFamily="34" charset="0"/>
              <a:buChar char="⁞"/>
            </a:pPr>
            <a:r>
              <a:rPr lang="en-US" altLang="zh-CN" b="1"/>
              <a:t>4.</a:t>
            </a:r>
            <a:r>
              <a:rPr lang="zh-CN" altLang="en-US" b="1"/>
              <a:t>了解职位评价的意义和作用</a:t>
            </a:r>
            <a:endParaRPr lang="zh-CN" altLang="en-US" b="1"/>
          </a:p>
          <a:p>
            <a:pPr marL="800100" indent="-342900">
              <a:lnSpc>
                <a:spcPct val="135000"/>
              </a:lnSpc>
              <a:buFont typeface="Arial" pitchFamily="34" charset="0"/>
              <a:buChar char="⁞"/>
            </a:pPr>
            <a:r>
              <a:rPr lang="en-US" altLang="zh-CN" b="1"/>
              <a:t>5.</a:t>
            </a:r>
            <a:r>
              <a:rPr lang="zh-CN" altLang="en-US" b="1"/>
              <a:t>掌握常用的职位评价方法（特别是要素计点法）的使用技巧</a:t>
            </a:r>
            <a:endParaRPr lang="zh-CN" altLang="en-US" b="1"/>
          </a:p>
          <a:p>
            <a:pPr marL="800100" indent="-342900">
              <a:lnSpc>
                <a:spcPct val="135000"/>
              </a:lnSpc>
              <a:buFont typeface="Arial" pitchFamily="34" charset="0"/>
              <a:buChar char="⁞"/>
            </a:pPr>
            <a:r>
              <a:rPr lang="en-US" altLang="zh-CN" b="1"/>
              <a:t>6.</a:t>
            </a:r>
            <a:r>
              <a:rPr lang="zh-CN" altLang="en-US" b="1"/>
              <a:t>知道如何根据职位评价结构建立企业的职位结构</a:t>
            </a:r>
            <a:endParaRPr lang="zh-CN" altLang="en-US" b="1"/>
          </a:p>
          <a:p>
            <a:pPr marL="800100" indent="-342900">
              <a:lnSpc>
                <a:spcPct val="135000"/>
              </a:lnSpc>
              <a:buFont typeface="Arial" pitchFamily="34" charset="0"/>
              <a:buChar char="⁞"/>
            </a:pPr>
            <a:r>
              <a:rPr lang="en-US" altLang="zh-CN" b="1"/>
              <a:t>7.</a:t>
            </a:r>
            <a:r>
              <a:rPr lang="zh-CN" altLang="en-US" b="1"/>
              <a:t>了解职位评价的最新发展趋势及其成因</a:t>
            </a:r>
            <a:endParaRPr lang="zh-CN" altLang="en-US" b="1"/>
          </a:p>
        </p:txBody>
      </p:sp>
      <p:sp>
        <p:nvSpPr>
          <p:cNvPr id="18" name="íṩḷiďè"/>
          <p:cNvSpPr/>
          <p:nvPr/>
        </p:nvSpPr>
        <p:spPr bwMode="auto">
          <a:xfrm>
            <a:off x="980814" y="2529452"/>
            <a:ext cx="2267606" cy="2267606"/>
          </a:xfrm>
          <a:custGeom>
            <a:gdLst>
              <a:gd name="connsiteX0" fmla="*/ 0 w 2267606"/>
              <a:gd name="connsiteY0" fmla="*/ 0 h 2267606"/>
              <a:gd name="connsiteX1" fmla="*/ 1133803 w 2267606"/>
              <a:gd name="connsiteY1" fmla="*/ 0 h 2267606"/>
              <a:gd name="connsiteX2" fmla="*/ 2267606 w 2267606"/>
              <a:gd name="connsiteY2" fmla="*/ 1133803 h 2267606"/>
              <a:gd name="connsiteX3" fmla="*/ 1133803 w 2267606"/>
              <a:gd name="connsiteY3" fmla="*/ 2267606 h 2267606"/>
              <a:gd name="connsiteX4" fmla="*/ 0 w 2267606"/>
              <a:gd name="connsiteY4" fmla="*/ 1133803 h 2267606"/>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67606" h="2267606">
                <a:moveTo>
                  <a:pt x="0" y="0"/>
                </a:moveTo>
                <a:lnTo>
                  <a:pt x="1133803" y="0"/>
                </a:lnTo>
                <a:cubicBezTo>
                  <a:pt x="1759985" y="0"/>
                  <a:pt x="2267606" y="507621"/>
                  <a:pt x="2267606" y="1133803"/>
                </a:cubicBezTo>
                <a:cubicBezTo>
                  <a:pt x="2267606" y="1759985"/>
                  <a:pt x="1759985" y="2267606"/>
                  <a:pt x="1133803" y="2267606"/>
                </a:cubicBezTo>
                <a:cubicBezTo>
                  <a:pt x="507621" y="2267606"/>
                  <a:pt x="0" y="1759985"/>
                  <a:pt x="0" y="1133803"/>
                </a:cubicBezTo>
                <a:close/>
              </a:path>
            </a:pathLst>
          </a:custGeom>
          <a:blipFill>
            <a:blip r:embed="rId2"/>
            <a:stretch>
              <a:fillRect l="-39107" r="-38671"/>
            </a:stretch>
          </a:blipFill>
          <a:ln w="12700" cap="flat" cmpd="sng" algn="ctr">
            <a:noFill/>
            <a:prstDash val="solid"/>
            <a:miter lim="800000"/>
          </a:ln>
          <a:effectLst/>
          <a:extLst>
            <a:ext uri="{91240B29-F687-4F45-9708-019B960494DF}">
              <a14:hiddenLine xmlns:a14="http://schemas.microsoft.com/office/drawing/2010/main" w="9525">
                <a:solidFill>
                  <a:srgbClr val="000000"/>
                </a:solidFill>
                <a:roun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p>
        </p:txBody>
      </p:sp>
      <p:sp>
        <p:nvSpPr>
          <p:cNvPr id="20" name="Text Box 2"/>
          <p:cNvSpPr txBox="1">
            <a:spLocks noChangeArrowheads="1"/>
          </p:cNvSpPr>
          <p:nvPr/>
        </p:nvSpPr>
        <p:spPr>
          <a:xfrm>
            <a:off x="0" y="1"/>
            <a:ext cx="12192000" cy="836680"/>
          </a:xfrm>
          <a:prstGeom prst="rect">
            <a:avLst/>
          </a:prstGeom>
          <a:solidFill>
            <a:srgbClr val="0000CC"/>
          </a:solidFill>
        </p:spPr>
        <p:txBody>
          <a:bodyPr vert="horz" lIns="91440" tIns="45720" rIns="91440" bIns="45720" rtlCol="0" anchor="ctr" anchorCtr="1">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mtClean="0">
                <a:solidFill>
                  <a:schemeClr val="bg1"/>
                </a:solidFill>
              </a:rPr>
              <a:t>学习目标</a:t>
            </a:r>
            <a:endParaRPr lang="zh-CN" altLang="en-US" sz="3200">
              <a:solidFill>
                <a:schemeClr val="bg1"/>
              </a:solidFill>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a:solidFill>
                  <a:schemeClr val="bg1"/>
                </a:solidFill>
                <a:latin typeface="+mj-ea"/>
              </a:rPr>
              <a:t>——A</a:t>
            </a:r>
            <a:r>
              <a:rPr lang="zh-CN" altLang="en-US" sz="3200">
                <a:solidFill>
                  <a:schemeClr val="bg1"/>
                </a:solidFill>
                <a:latin typeface="+mj-ea"/>
              </a:rPr>
              <a:t>公司薪酬福利管理制度</a:t>
            </a:r>
            <a:endParaRPr lang="zh-CN" altLang="en-US" sz="3200">
              <a:solidFill>
                <a:schemeClr val="bg1"/>
              </a:solidFill>
              <a:latin typeface="+mj-ea"/>
            </a:endParaRPr>
          </a:p>
        </p:txBody>
      </p:sp>
      <p:sp>
        <p:nvSpPr>
          <p:cNvPr id="4" name="文本框 3"/>
          <p:cNvSpPr txBox="1"/>
          <p:nvPr/>
        </p:nvSpPr>
        <p:spPr>
          <a:xfrm>
            <a:off x="712694" y="1431871"/>
            <a:ext cx="10784541" cy="4770537"/>
          </a:xfrm>
          <a:prstGeom prst="rect">
            <a:avLst/>
          </a:prstGeom>
          <a:solidFill>
            <a:srgbClr val="0070C0">
              <a:alpha val="5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rPr>
              <a:t>第一章　总　则</a:t>
            </a:r>
            <a:endParaRPr lang="zh-CN" altLang="en-US" sz="2400" b="1">
              <a:solidFill>
                <a:srgbClr val="FF0000"/>
              </a:solidFill>
            </a:endParaRPr>
          </a:p>
          <a:p>
            <a:r>
              <a:rPr lang="zh-CN" altLang="en-US" sz="2000" b="1"/>
              <a:t>第一条　引言</a:t>
            </a:r>
            <a:endParaRPr lang="zh-CN" altLang="en-US" sz="2000" b="1"/>
          </a:p>
          <a:p>
            <a:r>
              <a:rPr lang="zh-CN" altLang="en-US" sz="2000"/>
              <a:t>根据公司的经营发展战略和薪酬策略，为有效发挥薪酬在人才吸引、保留和激励管理中的重要作用，为各级员工提供明确、充足的发展空间，在企业与员工双方和谐双赢的基础上实现公司的可持续发展，特制定本制度</a:t>
            </a:r>
            <a:r>
              <a:rPr lang="zh-CN" altLang="en-US" sz="2000" smtClean="0"/>
              <a:t>。</a:t>
            </a:r>
            <a:endParaRPr lang="en-US" altLang="zh-CN" sz="2000" smtClean="0"/>
          </a:p>
          <a:p>
            <a:endParaRPr lang="zh-CN" altLang="en-US" sz="2000"/>
          </a:p>
          <a:p>
            <a:r>
              <a:rPr lang="zh-CN" altLang="en-US" sz="2000" b="1"/>
              <a:t>第二条　适用范围</a:t>
            </a:r>
            <a:endParaRPr lang="zh-CN" altLang="en-US" sz="2000" b="1"/>
          </a:p>
          <a:p>
            <a:r>
              <a:rPr lang="zh-CN" altLang="en-US" sz="2000"/>
              <a:t>本制度适用于公司总部</a:t>
            </a:r>
            <a:r>
              <a:rPr lang="zh-CN" altLang="en-US" sz="2000" smtClean="0"/>
              <a:t>。</a:t>
            </a:r>
            <a:endParaRPr lang="en-US" altLang="zh-CN" sz="2000" smtClean="0"/>
          </a:p>
          <a:p>
            <a:endParaRPr lang="zh-CN" altLang="en-US" sz="2000"/>
          </a:p>
          <a:p>
            <a:r>
              <a:rPr lang="zh-CN" altLang="en-US" sz="2000" b="1"/>
              <a:t>第三条　薪酬管理原则</a:t>
            </a:r>
            <a:endParaRPr lang="zh-CN" altLang="en-US" sz="2000" b="1"/>
          </a:p>
          <a:p>
            <a:r>
              <a:rPr lang="zh-CN" altLang="en-US" sz="2000"/>
              <a:t>一、战略性原则</a:t>
            </a:r>
            <a:endParaRPr lang="zh-CN" altLang="en-US" sz="2000"/>
          </a:p>
          <a:p>
            <a:r>
              <a:rPr lang="zh-CN" altLang="en-US" sz="2000"/>
              <a:t>二、内部公平性原则</a:t>
            </a:r>
            <a:endParaRPr lang="zh-CN" altLang="en-US" sz="2000"/>
          </a:p>
          <a:p>
            <a:r>
              <a:rPr lang="zh-CN" altLang="en-US" sz="2000"/>
              <a:t>三、市场化原则</a:t>
            </a:r>
            <a:endParaRPr lang="zh-CN" altLang="en-US" sz="2000"/>
          </a:p>
          <a:p>
            <a:r>
              <a:rPr lang="zh-CN" altLang="en-US" sz="2000"/>
              <a:t>四、绩效导向原则</a:t>
            </a:r>
            <a:endParaRPr lang="zh-CN" altLang="en-US" sz="2000"/>
          </a:p>
          <a:p>
            <a:r>
              <a:rPr lang="zh-CN" altLang="en-US" sz="2000"/>
              <a:t>五、素质优异倾斜原则</a:t>
            </a:r>
            <a:endParaRPr lang="zh-CN" altLang="en-US" sz="2000"/>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a:solidFill>
                  <a:schemeClr val="bg1"/>
                </a:solidFill>
                <a:latin typeface="+mj-ea"/>
              </a:rPr>
              <a:t>——A</a:t>
            </a:r>
            <a:r>
              <a:rPr lang="zh-CN" altLang="en-US" sz="3200">
                <a:solidFill>
                  <a:schemeClr val="bg1"/>
                </a:solidFill>
                <a:latin typeface="+mj-ea"/>
              </a:rPr>
              <a:t>公司薪酬福利管理制度</a:t>
            </a:r>
            <a:endParaRPr lang="zh-CN" altLang="en-US" sz="3200">
              <a:solidFill>
                <a:schemeClr val="bg1"/>
              </a:solidFill>
              <a:latin typeface="+mj-ea"/>
            </a:endParaRPr>
          </a:p>
        </p:txBody>
      </p:sp>
      <p:sp>
        <p:nvSpPr>
          <p:cNvPr id="4" name="文本框 3"/>
          <p:cNvSpPr txBox="1"/>
          <p:nvPr/>
        </p:nvSpPr>
        <p:spPr>
          <a:xfrm>
            <a:off x="695401" y="1445318"/>
            <a:ext cx="10774940" cy="3908762"/>
          </a:xfrm>
          <a:prstGeom prst="rect">
            <a:avLst/>
          </a:prstGeom>
          <a:solidFill>
            <a:srgbClr val="0070C0">
              <a:alpha val="5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rgbClr val="FF0000"/>
                </a:solidFill>
              </a:rPr>
              <a:t>第二</a:t>
            </a:r>
            <a:r>
              <a:rPr lang="zh-CN" altLang="en-US" sz="2400" b="1">
                <a:solidFill>
                  <a:srgbClr val="FF0000"/>
                </a:solidFill>
              </a:rPr>
              <a:t>章　职位管理</a:t>
            </a:r>
            <a:endParaRPr lang="zh-CN" altLang="en-US" sz="2400" b="1">
              <a:solidFill>
                <a:srgbClr val="FF0000"/>
              </a:solidFill>
            </a:endParaRPr>
          </a:p>
          <a:p>
            <a:r>
              <a:rPr lang="zh-CN" altLang="en-US" sz="2000" b="1"/>
              <a:t>第四条　公司职位级别设置</a:t>
            </a:r>
            <a:endParaRPr lang="zh-CN" altLang="en-US" sz="2000" b="1"/>
          </a:p>
          <a:p>
            <a:r>
              <a:rPr lang="zh-CN" altLang="en-US" sz="2000" b="1"/>
              <a:t>第五条　新职位管理</a:t>
            </a:r>
            <a:endParaRPr lang="zh-CN" altLang="en-US" sz="2000" b="1"/>
          </a:p>
          <a:p>
            <a:endParaRPr lang="zh-CN" altLang="en-US" sz="2000"/>
          </a:p>
          <a:p>
            <a:pPr algn="ctr"/>
            <a:r>
              <a:rPr lang="zh-CN" altLang="en-US" sz="2400" b="1">
                <a:solidFill>
                  <a:srgbClr val="FF0000"/>
                </a:solidFill>
              </a:rPr>
              <a:t>第三章　员工薪酬</a:t>
            </a:r>
            <a:endParaRPr lang="zh-CN" altLang="en-US" sz="2400" b="1">
              <a:solidFill>
                <a:srgbClr val="FF0000"/>
              </a:solidFill>
            </a:endParaRPr>
          </a:p>
          <a:p>
            <a:r>
              <a:rPr lang="zh-CN" altLang="en-US" sz="2000" b="1"/>
              <a:t>第六条　员工薪酬的内容</a:t>
            </a:r>
            <a:endParaRPr lang="zh-CN" altLang="en-US" sz="2000" b="1"/>
          </a:p>
          <a:p>
            <a:r>
              <a:rPr lang="zh-CN" altLang="en-US" sz="2000" b="1"/>
              <a:t>第七条　员工总现金收入构成</a:t>
            </a:r>
            <a:endParaRPr lang="zh-CN" altLang="en-US" sz="2000" b="1"/>
          </a:p>
          <a:p>
            <a:r>
              <a:rPr lang="zh-CN" altLang="en-US" sz="2000" b="1"/>
              <a:t>第八条　福利管理</a:t>
            </a:r>
            <a:endParaRPr lang="zh-CN" altLang="en-US" sz="2000" b="1"/>
          </a:p>
          <a:p>
            <a:r>
              <a:rPr lang="zh-CN" altLang="en-US" sz="2000" b="1"/>
              <a:t>第九条　薪级分档与薪酬等级标准</a:t>
            </a:r>
            <a:endParaRPr lang="zh-CN" altLang="en-US" sz="2000" b="1"/>
          </a:p>
          <a:p>
            <a:r>
              <a:rPr lang="zh-CN" altLang="en-US" sz="2000" b="1"/>
              <a:t>第十条　初次定档管理</a:t>
            </a:r>
            <a:endParaRPr lang="zh-CN" altLang="en-US" sz="2000" b="1"/>
          </a:p>
          <a:p>
            <a:r>
              <a:rPr lang="zh-CN" altLang="en-US" sz="2000" b="1"/>
              <a:t>第十一条　绩效工资</a:t>
            </a:r>
            <a:endParaRPr lang="zh-CN" altLang="en-US" sz="2000" b="1"/>
          </a:p>
          <a:p>
            <a:r>
              <a:rPr lang="zh-CN" altLang="en-US" sz="2000" b="1"/>
              <a:t>第十二条　其他奖励</a:t>
            </a:r>
            <a:endParaRPr lang="zh-CN" altLang="en-US" sz="2000" b="1"/>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a:solidFill>
                  <a:schemeClr val="bg1"/>
                </a:solidFill>
                <a:latin typeface="+mj-ea"/>
              </a:rPr>
              <a:t>——A</a:t>
            </a:r>
            <a:r>
              <a:rPr lang="zh-CN" altLang="en-US" sz="3200">
                <a:solidFill>
                  <a:schemeClr val="bg1"/>
                </a:solidFill>
                <a:latin typeface="+mj-ea"/>
              </a:rPr>
              <a:t>公司薪酬福利管理制度</a:t>
            </a:r>
            <a:endParaRPr lang="zh-CN" altLang="en-US" sz="3200">
              <a:solidFill>
                <a:schemeClr val="bg1"/>
              </a:solidFill>
              <a:latin typeface="+mj-ea"/>
            </a:endParaRPr>
          </a:p>
        </p:txBody>
      </p:sp>
      <p:sp>
        <p:nvSpPr>
          <p:cNvPr id="4" name="文本框 3"/>
          <p:cNvSpPr txBox="1"/>
          <p:nvPr/>
        </p:nvSpPr>
        <p:spPr>
          <a:xfrm>
            <a:off x="699246" y="1445318"/>
            <a:ext cx="10784541" cy="3293209"/>
          </a:xfrm>
          <a:prstGeom prst="rect">
            <a:avLst/>
          </a:prstGeom>
          <a:solidFill>
            <a:srgbClr val="0070C0">
              <a:alpha val="5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rgbClr val="FF0000"/>
                </a:solidFill>
              </a:rPr>
              <a:t>第四</a:t>
            </a:r>
            <a:r>
              <a:rPr lang="zh-CN" altLang="en-US" sz="2400" b="1">
                <a:solidFill>
                  <a:srgbClr val="FF0000"/>
                </a:solidFill>
              </a:rPr>
              <a:t>章　薪酬管理办法</a:t>
            </a:r>
            <a:endParaRPr lang="zh-CN" altLang="en-US" sz="2400" b="1">
              <a:solidFill>
                <a:srgbClr val="FF0000"/>
              </a:solidFill>
            </a:endParaRPr>
          </a:p>
          <a:p>
            <a:r>
              <a:rPr lang="zh-CN" altLang="en-US" sz="2000" b="1"/>
              <a:t>第十三条　月固定工资发放时间</a:t>
            </a:r>
            <a:endParaRPr lang="zh-CN" altLang="en-US" sz="2000" b="1"/>
          </a:p>
          <a:p>
            <a:r>
              <a:rPr lang="zh-CN" altLang="en-US" sz="2000" b="1"/>
              <a:t>第十四条　薪酬福利制度沟通</a:t>
            </a:r>
            <a:endParaRPr lang="zh-CN" altLang="en-US" sz="2000" b="1"/>
          </a:p>
          <a:p>
            <a:r>
              <a:rPr lang="zh-CN" altLang="en-US" sz="2000" b="1"/>
              <a:t>第十五条　薪酬调整</a:t>
            </a:r>
            <a:endParaRPr lang="zh-CN" altLang="en-US" sz="2000" b="1"/>
          </a:p>
          <a:p>
            <a:r>
              <a:rPr lang="zh-CN" altLang="en-US" sz="2000" b="1"/>
              <a:t>第十六条　薪酬普调</a:t>
            </a:r>
            <a:endParaRPr lang="zh-CN" altLang="en-US" sz="2000" b="1"/>
          </a:p>
          <a:p>
            <a:r>
              <a:rPr lang="zh-CN" altLang="en-US" sz="2000" b="1"/>
              <a:t>第十七条　员工离职情况下的薪酬支付</a:t>
            </a:r>
            <a:endParaRPr lang="zh-CN" altLang="en-US" sz="2000" b="1"/>
          </a:p>
          <a:p>
            <a:endParaRPr lang="zh-CN" altLang="en-US" sz="2000"/>
          </a:p>
          <a:p>
            <a:pPr algn="ctr"/>
            <a:r>
              <a:rPr lang="zh-CN" altLang="en-US" sz="2400" b="1">
                <a:solidFill>
                  <a:srgbClr val="FF0000"/>
                </a:solidFill>
              </a:rPr>
              <a:t>第五章　附　则</a:t>
            </a:r>
            <a:endParaRPr lang="zh-CN" altLang="en-US" sz="2400" b="1">
              <a:solidFill>
                <a:srgbClr val="FF0000"/>
              </a:solidFill>
            </a:endParaRPr>
          </a:p>
          <a:p>
            <a:r>
              <a:rPr lang="zh-CN" altLang="en-US" sz="2000" b="1"/>
              <a:t>第十八条　解释权</a:t>
            </a:r>
            <a:endParaRPr lang="zh-CN" altLang="en-US" sz="2000" b="1"/>
          </a:p>
          <a:p>
            <a:r>
              <a:rPr lang="zh-CN" altLang="en-US" sz="2000" b="1"/>
              <a:t>第十九条　核准</a:t>
            </a:r>
            <a:endParaRPr lang="zh-CN" altLang="en-US" sz="2000" b="1"/>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内容占位符 12"/>
          <p:cNvSpPr>
            <a:spLocks noGrp="1"/>
          </p:cNvSpPr>
          <p:nvPr>
            <p:ph idx="4294967295"/>
          </p:nvPr>
        </p:nvSpPr>
        <p:spPr>
          <a:xfrm>
            <a:off x="609600" y="1600201"/>
            <a:ext cx="10972800" cy="4525963"/>
          </a:xfrm>
          <a:prstGeom prst="rect">
            <a:avLst/>
          </a:prstGeom>
        </p:spPr>
        <p:txBody>
          <a:bodyPr/>
          <a:lstStyle/>
          <a:p>
            <a:pPr marL="0" indent="0">
              <a:buNone/>
            </a:pPr>
            <a:r>
              <a:rPr lang="en-US" altLang="zh-CN" smtClean="0"/>
              <a:t> </a:t>
            </a:r>
            <a:endParaRPr lang="zh-CN" altLang="en-US"/>
          </a:p>
        </p:txBody>
      </p:sp>
      <p:sp>
        <p:nvSpPr>
          <p:cNvPr id="14" name="TextBox 13"/>
          <p:cNvSpPr txBox="1"/>
          <p:nvPr/>
        </p:nvSpPr>
        <p:spPr>
          <a:xfrm>
            <a:off x="1785800" y="2053975"/>
            <a:ext cx="8359686" cy="646331"/>
          </a:xfrm>
          <a:prstGeom prst="rect">
            <a:avLst/>
          </a:prstGeom>
          <a:solidFill>
            <a:srgbClr val="0070C0">
              <a:alpha val="90000"/>
            </a:srgbClr>
          </a:solidFill>
        </p:spPr>
        <p:txBody>
          <a:bodyPr wrap="square" rtlCol="0">
            <a:spAutoFit/>
          </a:bodyPr>
          <a:lstStyle>
            <a:defPPr>
              <a:defRPr lang="zh-CN"/>
            </a:defPPr>
            <a:lvl1pPr marL="0" algn="l" defTabSz="914400" rtl="0" eaLnBrk="1" latinLnBrk="0" hangingPunct="1">
              <a:defRPr sz="36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第</a:t>
            </a:r>
            <a:r>
              <a:rPr lang="en-US" altLang="zh-CN"/>
              <a:t>1</a:t>
            </a:r>
            <a:r>
              <a:rPr lang="zh-CN" altLang="zh-CN"/>
              <a:t>节　职位薪酬体系及其职位分析基础</a:t>
            </a:r>
            <a:endParaRPr lang="zh-CN" altLang="en-US"/>
          </a:p>
        </p:txBody>
      </p:sp>
      <p:sp>
        <p:nvSpPr>
          <p:cNvPr id="15" name="TextBox 14"/>
          <p:cNvSpPr txBox="1"/>
          <p:nvPr/>
        </p:nvSpPr>
        <p:spPr>
          <a:xfrm>
            <a:off x="1785800" y="3783558"/>
            <a:ext cx="8548371"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a:t>第</a:t>
            </a:r>
            <a:r>
              <a:rPr lang="en-US" altLang="zh-CN" sz="2800"/>
              <a:t>2</a:t>
            </a:r>
            <a:r>
              <a:rPr lang="zh-CN" altLang="zh-CN" sz="2800"/>
              <a:t>节　职位评价</a:t>
            </a:r>
            <a:endParaRPr lang="zh-CN" altLang="zh-CN" sz="2800"/>
          </a:p>
        </p:txBody>
      </p:sp>
      <p:sp>
        <p:nvSpPr>
          <p:cNvPr id="7" name="TextBox 6"/>
          <p:cNvSpPr txBox="1"/>
          <p:nvPr/>
        </p:nvSpPr>
        <p:spPr>
          <a:xfrm>
            <a:off x="2723798" y="2669935"/>
            <a:ext cx="6144683" cy="1015663"/>
          </a:xfrm>
          <a:prstGeom prst="rect">
            <a:avLst/>
          </a:prstGeom>
          <a:solidFill>
            <a:schemeClr val="bg2">
              <a:lumMod val="9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t>一、职位薪酬体系的特点、实施条件和操作</a:t>
            </a:r>
            <a:r>
              <a:rPr lang="zh-CN" altLang="en-US" sz="2000" smtClean="0"/>
              <a:t>流程</a:t>
            </a:r>
            <a:endParaRPr lang="zh-CN" altLang="en-US" sz="2000"/>
          </a:p>
          <a:p>
            <a:pPr>
              <a:lnSpc>
                <a:spcPct val="150000"/>
              </a:lnSpc>
            </a:pPr>
            <a:r>
              <a:rPr lang="zh-CN" altLang="zh-CN" sz="2000"/>
              <a:t>二、职位、职位分析与职位</a:t>
            </a:r>
            <a:r>
              <a:rPr lang="zh-CN" altLang="zh-CN" sz="2000" smtClean="0"/>
              <a:t>说明书</a:t>
            </a:r>
            <a:endParaRPr lang="zh-CN" altLang="zh-CN" sz="2000"/>
          </a:p>
        </p:txBody>
      </p:sp>
      <p:sp>
        <p:nvSpPr>
          <p:cNvPr id="11"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smtClean="0">
                <a:solidFill>
                  <a:schemeClr val="bg1"/>
                </a:solidFill>
              </a:rPr>
              <a:t>目    录</a:t>
            </a:r>
            <a:endParaRPr lang="zh-CN" altLang="en-US" sz="3200" b="1">
              <a:solidFill>
                <a:schemeClr val="bg1"/>
              </a:solidFill>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职位薪酬体系及其职位分析基础</a:t>
            </a:r>
            <a:endParaRPr lang="zh-CN" altLang="en-US" sz="3200" b="1">
              <a:solidFill>
                <a:schemeClr val="bg1"/>
              </a:solidFill>
              <a:latin typeface="+mj-ea"/>
            </a:endParaRPr>
          </a:p>
        </p:txBody>
      </p:sp>
      <p:sp>
        <p:nvSpPr>
          <p:cNvPr id="3" name="矩形 2"/>
          <p:cNvSpPr/>
          <p:nvPr/>
        </p:nvSpPr>
        <p:spPr>
          <a:xfrm>
            <a:off x="794468" y="1796377"/>
            <a:ext cx="457689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（一）职位薪酬体系的特点及适用性</a:t>
            </a:r>
            <a:endParaRPr lang="zh-CN" altLang="en-US" sz="2000" b="1">
              <a:solidFill>
                <a:srgbClr val="002060"/>
              </a:solidFill>
            </a:endParaRPr>
          </a:p>
        </p:txBody>
      </p:sp>
      <p:sp>
        <p:nvSpPr>
          <p:cNvPr id="4" name="矩形 3"/>
          <p:cNvSpPr/>
          <p:nvPr/>
        </p:nvSpPr>
        <p:spPr>
          <a:xfrm>
            <a:off x="623392" y="1196501"/>
            <a:ext cx="664797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一、职位薪酬体系的特点、实施条件和操作流程</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职位薪酬</a:t>
            </a:r>
            <a:r>
              <a:rPr lang="zh-CN" altLang="en-US" sz="2000" b="1" smtClean="0">
                <a:solidFill>
                  <a:srgbClr val="FF0000"/>
                </a:solidFill>
              </a:rPr>
              <a:t>体系</a:t>
            </a:r>
            <a:r>
              <a:rPr lang="zh-CN" altLang="en-US" sz="2000" b="1">
                <a:solidFill>
                  <a:srgbClr val="FF0000"/>
                </a:solidFill>
              </a:rPr>
              <a:t>的定义</a:t>
            </a:r>
            <a:endParaRPr lang="en-US" altLang="zh-CN" sz="2000" b="1">
              <a:solidFill>
                <a:srgbClr val="FF0000"/>
              </a:solidFill>
            </a:endParaRPr>
          </a:p>
        </p:txBody>
      </p:sp>
      <p:grpSp>
        <p:nvGrpSpPr>
          <p:cNvPr id="9" name="Group 3"/>
          <p:cNvGrpSpPr/>
          <p:nvPr/>
        </p:nvGrpSpPr>
        <p:grpSpPr>
          <a:xfrm>
            <a:off x="1422396" y="3048690"/>
            <a:ext cx="9593943" cy="3700417"/>
            <a:chOff x="672" y="864"/>
            <a:chExt cx="5288" cy="3888"/>
          </a:xfrm>
        </p:grpSpPr>
        <p:graphicFrame>
          <p:nvGraphicFramePr>
            <p:cNvPr id="10" name="Object 4">
              <a:hlinkClick action="ppaction://ole?verb=0"/>
            </p:cNvPr>
            <p:cNvGraphicFramePr>
              <a:graphicFrameLocks noChangeAspect="1"/>
            </p:cNvGraphicFramePr>
            <p:nvPr/>
          </p:nvGraphicFramePr>
          <p:xfrm>
            <a:off x="672" y="864"/>
            <a:ext cx="5288" cy="3888"/>
          </p:xfrm>
          <a:graphic>
            <a:graphicData uri="http://schemas.openxmlformats.org/presentationml/2006/ole">
              <mc:AlternateContent>
                <mc:Choice xmlns:v="urn:schemas-microsoft-com:vml" Requires="v">
                  <p:oleObj spid="_x0000_s1038" name="Clip" r:id="rId3" imgW="7061200" imgH="4756150" progId="">
                    <p:embed/>
                  </p:oleObj>
                </mc:Choice>
                <mc:Fallback>
                  <p:oleObj name="Clip" r:id="rId3" imgW="7061200" imgH="475615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672" y="864"/>
                          <a:ext cx="5288" cy="3888"/>
                        </a:xfrm>
                        <a:prstGeom prst="rect">
                          <a:avLst/>
                        </a:prstGeom>
                        <a:noFill/>
                        <a:ln>
                          <a:noFill/>
                        </a:ln>
                        <a:effectLst/>
                      </p:spPr>
                    </p:pic>
                  </p:oleObj>
                </mc:Fallback>
              </mc:AlternateContent>
            </a:graphicData>
          </a:graphic>
        </p:graphicFrame>
        <p:sp>
          <p:nvSpPr>
            <p:cNvPr id="11" name="Rectangle 5"/>
            <p:cNvSpPr>
              <a:spLocks noChangeArrowheads="1"/>
            </p:cNvSpPr>
            <p:nvPr/>
          </p:nvSpPr>
          <p:spPr bwMode="auto">
            <a:xfrm>
              <a:off x="1536" y="2160"/>
              <a:ext cx="3984" cy="1369"/>
            </a:xfrm>
            <a:prstGeom prst="rect">
              <a:avLst/>
            </a:prstGeom>
            <a:pattFill prst="pct5">
              <a:fgClr>
                <a:srgbClr val="0070C0"/>
              </a:fgClr>
              <a:bgClr>
                <a:schemeClr val="bg1"/>
              </a:bgClr>
            </a:pattFill>
            <a:ln w="12700">
              <a:noFill/>
              <a:miter lim="800000"/>
            </a:ln>
          </p:spPr>
          <p:txBody>
            <a:bodyPr lIns="103410" tIns="50797" rIns="103410" bIns="5079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44575">
                <a:lnSpc>
                  <a:spcPct val="130000"/>
                </a:lnSpc>
                <a:spcBef>
                  <a:spcPct val="50000"/>
                </a:spcBef>
              </a:pPr>
              <a:r>
                <a:rPr lang="zh-CN" altLang="en-US" sz="2000">
                  <a:solidFill>
                    <a:srgbClr val="0070C0"/>
                  </a:solidFill>
                  <a:latin typeface="+mn-ea"/>
                </a:rPr>
                <a:t>职位薪酬（</a:t>
              </a:r>
              <a:r>
                <a:rPr lang="en-US" altLang="zh-CN" sz="2000">
                  <a:solidFill>
                    <a:srgbClr val="0070C0"/>
                  </a:solidFill>
                  <a:latin typeface="+mn-ea"/>
                </a:rPr>
                <a:t>job-based pay</a:t>
              </a:r>
              <a:r>
                <a:rPr lang="zh-CN" altLang="en-US" sz="2000">
                  <a:solidFill>
                    <a:srgbClr val="0070C0"/>
                  </a:solidFill>
                  <a:latin typeface="+mn-ea"/>
                </a:rPr>
                <a:t>）体系：首先对职位本身的价值做出客观的评价，然后根据这种评价的结果赋予承担这一职位的人与该职位的价值相当的薪酬这样一种基本薪酬决定制度。</a:t>
              </a:r>
              <a:endParaRPr lang="zh-CN" altLang="en-US" sz="2000" b="0">
                <a:solidFill>
                  <a:srgbClr val="0070C0"/>
                </a:solidFill>
                <a:latin typeface="+mn-ea"/>
              </a:endParaRPr>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职位薪酬体系及其职位分析基础</a:t>
            </a:r>
            <a:endParaRPr lang="zh-CN" altLang="en-US" sz="3200" b="1">
              <a:solidFill>
                <a:schemeClr val="bg1"/>
              </a:solidFill>
              <a:latin typeface="+mj-ea"/>
            </a:endParaRPr>
          </a:p>
        </p:txBody>
      </p:sp>
      <p:sp>
        <p:nvSpPr>
          <p:cNvPr id="3" name="矩形 2"/>
          <p:cNvSpPr/>
          <p:nvPr/>
        </p:nvSpPr>
        <p:spPr>
          <a:xfrm>
            <a:off x="794468" y="1796377"/>
            <a:ext cx="457689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（一）职位薪酬体系的特点及适用性</a:t>
            </a:r>
            <a:endParaRPr lang="zh-CN" altLang="en-US" sz="2000" b="1">
              <a:solidFill>
                <a:srgbClr val="002060"/>
              </a:solidFill>
            </a:endParaRPr>
          </a:p>
        </p:txBody>
      </p:sp>
      <p:sp>
        <p:nvSpPr>
          <p:cNvPr id="4" name="矩形 3"/>
          <p:cNvSpPr/>
          <p:nvPr/>
        </p:nvSpPr>
        <p:spPr>
          <a:xfrm>
            <a:off x="623392" y="1196501"/>
            <a:ext cx="664797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一、职位薪酬体系的特点、实施条件和操作流程</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职位薪酬</a:t>
            </a:r>
            <a:r>
              <a:rPr lang="zh-CN" altLang="en-US" sz="2000" b="1" smtClean="0">
                <a:solidFill>
                  <a:srgbClr val="FF0000"/>
                </a:solidFill>
              </a:rPr>
              <a:t>体系的优缺点</a:t>
            </a:r>
            <a:endParaRPr lang="en-US" altLang="zh-CN" sz="2000" b="1">
              <a:solidFill>
                <a:srgbClr val="FF0000"/>
              </a:solidFill>
            </a:endParaRPr>
          </a:p>
        </p:txBody>
      </p:sp>
      <p:graphicFrame>
        <p:nvGraphicFramePr>
          <p:cNvPr id="2" name="表格 1"/>
          <p:cNvGraphicFramePr>
            <a:graphicFrameLocks noGrp="1"/>
          </p:cNvGraphicFramePr>
          <p:nvPr/>
        </p:nvGraphicFramePr>
        <p:xfrm>
          <a:off x="669925" y="2946397"/>
          <a:ext cx="10850563" cy="3452948"/>
        </p:xfrm>
        <a:graphic>
          <a:graphicData uri="http://schemas.openxmlformats.org/drawingml/2006/table">
            <a:tbl>
              <a:tblPr>
                <a:tableStyleId>{5C22544A-7EE6-4342-B048-85BDC9FD1C3A}</a:tableStyleId>
              </a:tblPr>
              <a:tblGrid>
                <a:gridCol w="4569732"/>
                <a:gridCol w="6280831"/>
              </a:tblGrid>
              <a:tr h="435428">
                <a:tc>
                  <a:txBody>
                    <a:bodyPr vert="horz" wrap="square"/>
                    <a:lstStyle/>
                    <a:p>
                      <a:pPr algn="ctr">
                        <a:lnSpc>
                          <a:spcPct val="100000"/>
                        </a:lnSpc>
                        <a:spcAft>
                          <a:spcPct val="0"/>
                        </a:spcAft>
                      </a:pPr>
                      <a:r>
                        <a:rPr lang="zh-CN" sz="1800" b="1">
                          <a:effectLst/>
                        </a:rPr>
                        <a:t>优点</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800" b="1">
                          <a:effectLst/>
                        </a:rPr>
                        <a:t>缺点</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r>
              <a:tr h="0">
                <a:tc>
                  <a:txBody>
                    <a:bodyPr vert="horz" wrap="square"/>
                    <a:lstStyle/>
                    <a:p>
                      <a:pPr algn="l">
                        <a:lnSpc>
                          <a:spcPct val="100000"/>
                        </a:lnSpc>
                        <a:spcAft>
                          <a:spcPct val="0"/>
                        </a:spcAft>
                      </a:pPr>
                      <a:r>
                        <a:rPr lang="en-US" sz="1800">
                          <a:effectLst/>
                        </a:rPr>
                        <a:t>1.</a:t>
                      </a:r>
                      <a:r>
                        <a:rPr lang="zh-CN" sz="1800">
                          <a:effectLst/>
                        </a:rPr>
                        <a:t>实现了真正意义上的同工同酬，因此可以说是一种真正的按劳分配体制。</a:t>
                      </a:r>
                      <a:endParaRPr lang="zh-CN" sz="2400">
                        <a:effectLst/>
                      </a:endParaRPr>
                    </a:p>
                    <a:p>
                      <a:pPr algn="l">
                        <a:lnSpc>
                          <a:spcPct val="100000"/>
                        </a:lnSpc>
                        <a:spcAft>
                          <a:spcPct val="0"/>
                        </a:spcAft>
                      </a:pPr>
                      <a:r>
                        <a:rPr lang="en-US" sz="1800">
                          <a:effectLst/>
                        </a:rPr>
                        <a:t>2.</a:t>
                      </a:r>
                      <a:r>
                        <a:rPr lang="zh-CN" sz="1800">
                          <a:effectLst/>
                        </a:rPr>
                        <a:t>有利于按照职位系列进行薪酬管理，操作比较简单，管理成本较低。</a:t>
                      </a:r>
                      <a:endParaRPr lang="zh-CN" sz="2400">
                        <a:effectLst/>
                      </a:endParaRPr>
                    </a:p>
                    <a:p>
                      <a:pPr algn="l">
                        <a:lnSpc>
                          <a:spcPct val="100000"/>
                        </a:lnSpc>
                        <a:spcAft>
                          <a:spcPct val="0"/>
                        </a:spcAft>
                      </a:pPr>
                      <a:r>
                        <a:rPr lang="en-US" sz="1800">
                          <a:effectLst/>
                        </a:rPr>
                        <a:t>3.</a:t>
                      </a:r>
                      <a:r>
                        <a:rPr lang="zh-CN" sz="1800">
                          <a:effectLst/>
                        </a:rPr>
                        <a:t>晋升和基本薪酬增加之间的连带性增强了员工提高自身技能和能力的动力。</a:t>
                      </a:r>
                      <a:endParaRPr lang="zh-CN" sz="2400">
                        <a:effectLst/>
                      </a:endParaRPr>
                    </a:p>
                    <a:p>
                      <a:pPr algn="l">
                        <a:lnSpc>
                          <a:spcPct val="100000"/>
                        </a:lnSpc>
                        <a:spcAft>
                          <a:spcPct val="0"/>
                        </a:spcAft>
                      </a:pPr>
                      <a:r>
                        <a:rPr lang="en-US" sz="1800">
                          <a:effectLst/>
                        </a:rPr>
                        <a:t>4.</a:t>
                      </a:r>
                      <a:r>
                        <a:rPr lang="zh-CN" sz="1800">
                          <a:effectLst/>
                        </a:rPr>
                        <a:t>根据职位支付薪酬的做法比基于技能和能力支付薪酬的做法更容易实现客观和公正，对职位的重要性进行评价要比对人的技能和能力进行评价更容易达成一致。</a:t>
                      </a:r>
                      <a:endParaRPr lang="zh-CN" sz="24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l">
                        <a:lnSpc>
                          <a:spcPct val="100000"/>
                        </a:lnSpc>
                        <a:spcAft>
                          <a:spcPct val="0"/>
                        </a:spcAft>
                      </a:pPr>
                      <a:r>
                        <a:rPr lang="en-US" sz="1800">
                          <a:effectLst/>
                        </a:rPr>
                        <a:t>1.</a:t>
                      </a:r>
                      <a:r>
                        <a:rPr lang="zh-CN" sz="1800">
                          <a:effectLst/>
                        </a:rPr>
                        <a:t>由于薪酬与职位直接挂钩，当员工晋升无望时，也就没有机会获得较大幅度的加薪，其工作积极性必然会受挫，甚至会出现消极怠工或者离职的现象。</a:t>
                      </a:r>
                      <a:endParaRPr lang="zh-CN" sz="2400">
                        <a:effectLst/>
                      </a:endParaRPr>
                    </a:p>
                    <a:p>
                      <a:pPr algn="l">
                        <a:lnSpc>
                          <a:spcPct val="100000"/>
                        </a:lnSpc>
                        <a:spcAft>
                          <a:spcPct val="0"/>
                        </a:spcAft>
                      </a:pPr>
                      <a:r>
                        <a:rPr lang="en-US" sz="1800">
                          <a:effectLst/>
                        </a:rPr>
                        <a:t>2.</a:t>
                      </a:r>
                      <a:r>
                        <a:rPr lang="zh-CN" sz="1800">
                          <a:effectLst/>
                        </a:rPr>
                        <a:t>由于职位相对稳定，与职位联系在一起的薪酬也就相对稳定，这不利于企业对多变的外部经营环境做出迅速的反应，也不利于及时地激励员工。</a:t>
                      </a:r>
                      <a:endParaRPr lang="zh-CN" sz="2400">
                        <a:effectLst/>
                      </a:endParaRPr>
                    </a:p>
                    <a:p>
                      <a:pPr algn="l">
                        <a:lnSpc>
                          <a:spcPct val="100000"/>
                        </a:lnSpc>
                        <a:spcAft>
                          <a:spcPct val="0"/>
                        </a:spcAft>
                      </a:pPr>
                      <a:r>
                        <a:rPr lang="en-US" sz="1800">
                          <a:effectLst/>
                        </a:rPr>
                        <a:t>3.</a:t>
                      </a:r>
                      <a:r>
                        <a:rPr lang="zh-CN" sz="1800">
                          <a:effectLst/>
                        </a:rPr>
                        <a:t>强化职位等级间的差别，可能会导致官僚主义滋生，员工更为看重得到某个级别的职位，而不是提高个人的工作能力和绩效水平，不利于提高员工的工作适应性。</a:t>
                      </a:r>
                      <a:endParaRPr lang="zh-CN" sz="2400">
                        <a:effectLst/>
                      </a:endParaRPr>
                    </a:p>
                    <a:p>
                      <a:pPr algn="l">
                        <a:lnSpc>
                          <a:spcPct val="100000"/>
                        </a:lnSpc>
                        <a:spcAft>
                          <a:spcPct val="0"/>
                        </a:spcAft>
                      </a:pPr>
                      <a:r>
                        <a:rPr lang="en-US" sz="1800">
                          <a:effectLst/>
                        </a:rPr>
                        <a:t>4.</a:t>
                      </a:r>
                      <a:r>
                        <a:rPr lang="zh-CN" sz="1800">
                          <a:effectLst/>
                        </a:rPr>
                        <a:t>可能会引导员工更多地采取有利于得到职位晋升的行为，而不鼓励员工横向流动以及保持灵活性。</a:t>
                      </a:r>
                      <a:endParaRPr lang="zh-CN" sz="2400">
                        <a:solidFill>
                          <a:srgbClr val="000000"/>
                        </a:solidFill>
                        <a:effectLst/>
                        <a:latin typeface="NEU-BZ-S92"/>
                        <a:ea typeface="方正书宋_GBK"/>
                        <a:cs typeface="Times New Roman" panose="02020603050405020304"/>
                      </a:endParaRPr>
                    </a:p>
                  </a:txBody>
                  <a:tcPr marL="66675" marR="66675"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21"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barn(inVertical)">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职位薪酬体系及其职位分析基础</a:t>
            </a:r>
            <a:endParaRPr lang="zh-CN" altLang="en-US" sz="3200" b="1">
              <a:solidFill>
                <a:schemeClr val="bg1"/>
              </a:solidFill>
              <a:latin typeface="+mj-ea"/>
            </a:endParaRPr>
          </a:p>
        </p:txBody>
      </p:sp>
      <p:sp>
        <p:nvSpPr>
          <p:cNvPr id="3" name="矩形 2"/>
          <p:cNvSpPr/>
          <p:nvPr/>
        </p:nvSpPr>
        <p:spPr>
          <a:xfrm>
            <a:off x="794468" y="1796377"/>
            <a:ext cx="406393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（二）实施职位薪酬体系的前提</a:t>
            </a:r>
            <a:endParaRPr lang="zh-CN" altLang="en-US" sz="2000" b="1">
              <a:solidFill>
                <a:srgbClr val="002060"/>
              </a:solidFill>
            </a:endParaRPr>
          </a:p>
        </p:txBody>
      </p:sp>
      <p:sp>
        <p:nvSpPr>
          <p:cNvPr id="4" name="矩形 3"/>
          <p:cNvSpPr/>
          <p:nvPr/>
        </p:nvSpPr>
        <p:spPr>
          <a:xfrm>
            <a:off x="623392" y="1196501"/>
            <a:ext cx="664797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一、职位薪酬体系的特点、实施条件和操作流程</a:t>
            </a:r>
            <a:endParaRPr lang="zh-CN" altLang="en-US" sz="2400" b="1"/>
          </a:p>
        </p:txBody>
      </p:sp>
      <p:grpSp>
        <p:nvGrpSpPr>
          <p:cNvPr id="8" name="fdb4f7d2-bc47-4eca-9fa1-04fdfe308a42"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3"/>
            </p:custDataLst>
          </p:nvPr>
        </p:nvGrpSpPr>
        <p:grpSpPr>
          <a:xfrm>
            <a:off x="1599996" y="2550158"/>
            <a:ext cx="7006964" cy="3748048"/>
            <a:chOff x="1019436" y="1664804"/>
            <a:chExt cx="7006964" cy="3748048"/>
          </a:xfrm>
        </p:grpSpPr>
        <p:grpSp>
          <p:nvGrpSpPr>
            <p:cNvPr id="9" name="işlïḋé"/>
            <p:cNvGrpSpPr/>
            <p:nvPr/>
          </p:nvGrpSpPr>
          <p:grpSpPr>
            <a:xfrm>
              <a:off x="1019436" y="2457354"/>
              <a:ext cx="577851" cy="577851"/>
              <a:chExt cx="1155700" cy="1155700"/>
            </a:xfrm>
          </p:grpSpPr>
          <p:sp>
            <p:nvSpPr>
              <p:cNvPr id="39" name="îŝļíḓê"/>
              <p:cNvSpPr/>
              <p:nvPr/>
            </p:nvSpPr>
            <p:spPr>
              <a:xfrm>
                <a:off x="0" y="0"/>
                <a:ext cx="1155700" cy="1155700"/>
              </a:xfrm>
              <a:prstGeom prst="roundRect">
                <a:avLst>
                  <a:gd name="adj" fmla="val 15000"/>
                </a:avLst>
              </a:prstGeom>
              <a:solidFill>
                <a:schemeClr val="accent2"/>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40" name="íśḻïḋê"/>
              <p:cNvSpPr/>
              <p:nvPr/>
            </p:nvSpPr>
            <p:spPr>
              <a:xfrm>
                <a:off x="238357" y="219652"/>
                <a:ext cx="716400" cy="716396"/>
              </a:xfrm>
              <a:custGeom>
                <a:cxnLst>
                  <a:cxn ang="0">
                    <a:pos x="wd2" y="hd2"/>
                  </a:cxn>
                  <a:cxn ang="5400000">
                    <a:pos x="wd2" y="hd2"/>
                  </a:cxn>
                  <a:cxn ang="10800000">
                    <a:pos x="wd2" y="hd2"/>
                  </a:cxn>
                  <a:cxn ang="16200000">
                    <a:pos x="wd2" y="hd2"/>
                  </a:cxn>
                </a:cxnLst>
                <a:rect l="0" t="0" r="r" b="b"/>
                <a:pathLst>
                  <a:path w="21551" h="21600" extrusionOk="0">
                    <a:moveTo>
                      <a:pt x="19313" y="4353"/>
                    </a:moveTo>
                    <a:lnTo>
                      <a:pt x="16178" y="7496"/>
                    </a:lnTo>
                    <a:cubicBezTo>
                      <a:pt x="16034" y="7640"/>
                      <a:pt x="15980" y="7851"/>
                      <a:pt x="16036" y="8047"/>
                    </a:cubicBezTo>
                    <a:lnTo>
                      <a:pt x="18732" y="17470"/>
                    </a:lnTo>
                    <a:cubicBezTo>
                      <a:pt x="18788" y="17666"/>
                      <a:pt x="18734" y="17878"/>
                      <a:pt x="18590" y="18022"/>
                    </a:cubicBezTo>
                    <a:lnTo>
                      <a:pt x="17170" y="19445"/>
                    </a:lnTo>
                    <a:cubicBezTo>
                      <a:pt x="17059" y="19556"/>
                      <a:pt x="16916" y="19609"/>
                      <a:pt x="16775" y="19609"/>
                    </a:cubicBezTo>
                    <a:cubicBezTo>
                      <a:pt x="16581" y="19609"/>
                      <a:pt x="16390" y="19510"/>
                      <a:pt x="16285" y="19322"/>
                    </a:cubicBezTo>
                    <a:lnTo>
                      <a:pt x="12375" y="12317"/>
                    </a:lnTo>
                    <a:cubicBezTo>
                      <a:pt x="12271" y="12129"/>
                      <a:pt x="12079" y="12029"/>
                      <a:pt x="11886" y="12029"/>
                    </a:cubicBezTo>
                    <a:cubicBezTo>
                      <a:pt x="11744" y="12029"/>
                      <a:pt x="11602" y="12083"/>
                      <a:pt x="11491" y="12194"/>
                    </a:cubicBezTo>
                    <a:lnTo>
                      <a:pt x="8519" y="15172"/>
                    </a:lnTo>
                    <a:cubicBezTo>
                      <a:pt x="8388" y="15304"/>
                      <a:pt x="8330" y="15492"/>
                      <a:pt x="8365" y="15674"/>
                    </a:cubicBezTo>
                    <a:lnTo>
                      <a:pt x="8996" y="18989"/>
                    </a:lnTo>
                    <a:cubicBezTo>
                      <a:pt x="9031" y="19171"/>
                      <a:pt x="8973" y="19359"/>
                      <a:pt x="8842" y="19491"/>
                    </a:cubicBezTo>
                    <a:lnTo>
                      <a:pt x="8441" y="19893"/>
                    </a:lnTo>
                    <a:cubicBezTo>
                      <a:pt x="8330" y="20004"/>
                      <a:pt x="8187" y="20058"/>
                      <a:pt x="8046" y="20058"/>
                    </a:cubicBezTo>
                    <a:cubicBezTo>
                      <a:pt x="7852" y="20058"/>
                      <a:pt x="7661" y="19958"/>
                      <a:pt x="7556" y="19770"/>
                    </a:cubicBezTo>
                    <a:lnTo>
                      <a:pt x="5577" y="16226"/>
                    </a:lnTo>
                    <a:cubicBezTo>
                      <a:pt x="5526" y="16136"/>
                      <a:pt x="5452" y="16061"/>
                      <a:pt x="5362" y="16010"/>
                    </a:cubicBezTo>
                    <a:lnTo>
                      <a:pt x="1826" y="14027"/>
                    </a:lnTo>
                    <a:cubicBezTo>
                      <a:pt x="1502" y="13845"/>
                      <a:pt x="1441" y="13403"/>
                      <a:pt x="1703" y="13141"/>
                    </a:cubicBezTo>
                    <a:lnTo>
                      <a:pt x="2105" y="12738"/>
                    </a:lnTo>
                    <a:cubicBezTo>
                      <a:pt x="2211" y="12632"/>
                      <a:pt x="2354" y="12574"/>
                      <a:pt x="2501" y="12574"/>
                    </a:cubicBezTo>
                    <a:cubicBezTo>
                      <a:pt x="2536" y="12574"/>
                      <a:pt x="2571" y="12577"/>
                      <a:pt x="2606" y="12584"/>
                    </a:cubicBezTo>
                    <a:lnTo>
                      <a:pt x="5913" y="13216"/>
                    </a:lnTo>
                    <a:cubicBezTo>
                      <a:pt x="5948" y="13223"/>
                      <a:pt x="5983" y="13226"/>
                      <a:pt x="6018" y="13226"/>
                    </a:cubicBezTo>
                    <a:cubicBezTo>
                      <a:pt x="6165" y="13226"/>
                      <a:pt x="6308" y="13168"/>
                      <a:pt x="6414" y="13062"/>
                    </a:cubicBezTo>
                    <a:lnTo>
                      <a:pt x="9385" y="10083"/>
                    </a:lnTo>
                    <a:cubicBezTo>
                      <a:pt x="9648" y="9820"/>
                      <a:pt x="9587" y="9379"/>
                      <a:pt x="9263" y="9197"/>
                    </a:cubicBezTo>
                    <a:lnTo>
                      <a:pt x="2273" y="5278"/>
                    </a:lnTo>
                    <a:cubicBezTo>
                      <a:pt x="1949" y="5097"/>
                      <a:pt x="1888" y="4655"/>
                      <a:pt x="2150" y="4392"/>
                    </a:cubicBezTo>
                    <a:lnTo>
                      <a:pt x="3571" y="2968"/>
                    </a:lnTo>
                    <a:cubicBezTo>
                      <a:pt x="3677" y="2862"/>
                      <a:pt x="3820" y="2804"/>
                      <a:pt x="3966" y="2804"/>
                    </a:cubicBezTo>
                    <a:cubicBezTo>
                      <a:pt x="4018" y="2804"/>
                      <a:pt x="4070" y="2811"/>
                      <a:pt x="4121" y="2826"/>
                    </a:cubicBezTo>
                    <a:lnTo>
                      <a:pt x="13523" y="5528"/>
                    </a:lnTo>
                    <a:cubicBezTo>
                      <a:pt x="13574" y="5543"/>
                      <a:pt x="13625" y="5550"/>
                      <a:pt x="13677" y="5550"/>
                    </a:cubicBezTo>
                    <a:cubicBezTo>
                      <a:pt x="13823" y="5550"/>
                      <a:pt x="13966" y="5493"/>
                      <a:pt x="14073" y="5386"/>
                    </a:cubicBezTo>
                    <a:lnTo>
                      <a:pt x="17208" y="2243"/>
                    </a:lnTo>
                    <a:cubicBezTo>
                      <a:pt x="17593" y="1857"/>
                      <a:pt x="18321" y="1542"/>
                      <a:pt x="18937" y="1542"/>
                    </a:cubicBezTo>
                    <a:cubicBezTo>
                      <a:pt x="19252" y="1542"/>
                      <a:pt x="19538" y="1624"/>
                      <a:pt x="19734" y="1821"/>
                    </a:cubicBezTo>
                    <a:cubicBezTo>
                      <a:pt x="20316" y="2404"/>
                      <a:pt x="19895" y="3770"/>
                      <a:pt x="19313" y="4353"/>
                    </a:cubicBezTo>
                    <a:cubicBezTo>
                      <a:pt x="19313" y="4353"/>
                      <a:pt x="19313" y="4353"/>
                      <a:pt x="19313" y="4353"/>
                    </a:cubicBezTo>
                    <a:close/>
                    <a:moveTo>
                      <a:pt x="20822" y="731"/>
                    </a:moveTo>
                    <a:cubicBezTo>
                      <a:pt x="20557" y="465"/>
                      <a:pt x="20235" y="268"/>
                      <a:pt x="19866" y="145"/>
                    </a:cubicBezTo>
                    <a:cubicBezTo>
                      <a:pt x="19578" y="49"/>
                      <a:pt x="19266" y="0"/>
                      <a:pt x="18937" y="0"/>
                    </a:cubicBezTo>
                    <a:cubicBezTo>
                      <a:pt x="18441" y="0"/>
                      <a:pt x="17909" y="111"/>
                      <a:pt x="17399" y="322"/>
                    </a:cubicBezTo>
                    <a:cubicBezTo>
                      <a:pt x="16897" y="530"/>
                      <a:pt x="16455" y="817"/>
                      <a:pt x="16120" y="1153"/>
                    </a:cubicBezTo>
                    <a:lnTo>
                      <a:pt x="13392" y="3887"/>
                    </a:lnTo>
                    <a:lnTo>
                      <a:pt x="4545" y="1343"/>
                    </a:lnTo>
                    <a:cubicBezTo>
                      <a:pt x="4357" y="1289"/>
                      <a:pt x="4162" y="1262"/>
                      <a:pt x="3966" y="1262"/>
                    </a:cubicBezTo>
                    <a:cubicBezTo>
                      <a:pt x="3691" y="1262"/>
                      <a:pt x="3423" y="1315"/>
                      <a:pt x="3169" y="1420"/>
                    </a:cubicBezTo>
                    <a:cubicBezTo>
                      <a:pt x="2911" y="1526"/>
                      <a:pt x="2680" y="1680"/>
                      <a:pt x="2482" y="1878"/>
                    </a:cubicBezTo>
                    <a:lnTo>
                      <a:pt x="1062" y="3301"/>
                    </a:lnTo>
                    <a:cubicBezTo>
                      <a:pt x="828" y="3536"/>
                      <a:pt x="650" y="3827"/>
                      <a:pt x="549" y="4142"/>
                    </a:cubicBezTo>
                    <a:cubicBezTo>
                      <a:pt x="452" y="4442"/>
                      <a:pt x="424" y="4765"/>
                      <a:pt x="467" y="5077"/>
                    </a:cubicBezTo>
                    <a:cubicBezTo>
                      <a:pt x="511" y="5389"/>
                      <a:pt x="625" y="5693"/>
                      <a:pt x="799" y="5955"/>
                    </a:cubicBezTo>
                    <a:cubicBezTo>
                      <a:pt x="982" y="6230"/>
                      <a:pt x="1232" y="6462"/>
                      <a:pt x="1522" y="6624"/>
                    </a:cubicBezTo>
                    <a:lnTo>
                      <a:pt x="7382" y="9910"/>
                    </a:lnTo>
                    <a:lnTo>
                      <a:pt x="5692" y="11604"/>
                    </a:lnTo>
                    <a:lnTo>
                      <a:pt x="2894" y="11069"/>
                    </a:lnTo>
                    <a:cubicBezTo>
                      <a:pt x="2765" y="11044"/>
                      <a:pt x="2632" y="11031"/>
                      <a:pt x="2501" y="11031"/>
                    </a:cubicBezTo>
                    <a:cubicBezTo>
                      <a:pt x="2225" y="11031"/>
                      <a:pt x="1956" y="11085"/>
                      <a:pt x="1701" y="11190"/>
                    </a:cubicBezTo>
                    <a:cubicBezTo>
                      <a:pt x="1444" y="11296"/>
                      <a:pt x="1213" y="11450"/>
                      <a:pt x="1017" y="11647"/>
                    </a:cubicBezTo>
                    <a:lnTo>
                      <a:pt x="615" y="12050"/>
                    </a:lnTo>
                    <a:cubicBezTo>
                      <a:pt x="380" y="12285"/>
                      <a:pt x="203" y="12576"/>
                      <a:pt x="101" y="12891"/>
                    </a:cubicBezTo>
                    <a:cubicBezTo>
                      <a:pt x="5" y="13191"/>
                      <a:pt x="-23" y="13513"/>
                      <a:pt x="20" y="13826"/>
                    </a:cubicBezTo>
                    <a:cubicBezTo>
                      <a:pt x="63" y="14138"/>
                      <a:pt x="178" y="14441"/>
                      <a:pt x="352" y="14703"/>
                    </a:cubicBezTo>
                    <a:cubicBezTo>
                      <a:pt x="535" y="14979"/>
                      <a:pt x="785" y="15210"/>
                      <a:pt x="1074" y="15373"/>
                    </a:cubicBezTo>
                    <a:lnTo>
                      <a:pt x="4369" y="17221"/>
                    </a:lnTo>
                    <a:lnTo>
                      <a:pt x="6213" y="20524"/>
                    </a:lnTo>
                    <a:cubicBezTo>
                      <a:pt x="6584" y="21188"/>
                      <a:pt x="7286" y="21600"/>
                      <a:pt x="8046" y="21600"/>
                    </a:cubicBezTo>
                    <a:cubicBezTo>
                      <a:pt x="8606" y="21600"/>
                      <a:pt x="9132" y="21381"/>
                      <a:pt x="9529" y="20984"/>
                    </a:cubicBezTo>
                    <a:lnTo>
                      <a:pt x="9930" y="20581"/>
                    </a:lnTo>
                    <a:cubicBezTo>
                      <a:pt x="10422" y="20088"/>
                      <a:pt x="10638" y="19385"/>
                      <a:pt x="10508" y="18700"/>
                    </a:cubicBezTo>
                    <a:lnTo>
                      <a:pt x="9974" y="15896"/>
                    </a:lnTo>
                    <a:lnTo>
                      <a:pt x="11664" y="14201"/>
                    </a:lnTo>
                    <a:lnTo>
                      <a:pt x="14942" y="20075"/>
                    </a:lnTo>
                    <a:cubicBezTo>
                      <a:pt x="15313" y="20739"/>
                      <a:pt x="16015" y="21152"/>
                      <a:pt x="16775" y="21152"/>
                    </a:cubicBezTo>
                    <a:cubicBezTo>
                      <a:pt x="17335" y="21152"/>
                      <a:pt x="17861" y="20933"/>
                      <a:pt x="18258" y="20536"/>
                    </a:cubicBezTo>
                    <a:lnTo>
                      <a:pt x="19678" y="19113"/>
                    </a:lnTo>
                    <a:cubicBezTo>
                      <a:pt x="20217" y="18572"/>
                      <a:pt x="20422" y="17780"/>
                      <a:pt x="20211" y="17045"/>
                    </a:cubicBezTo>
                    <a:lnTo>
                      <a:pt x="17674" y="8178"/>
                    </a:lnTo>
                    <a:lnTo>
                      <a:pt x="20402" y="5443"/>
                    </a:lnTo>
                    <a:cubicBezTo>
                      <a:pt x="20900" y="4943"/>
                      <a:pt x="21298" y="4185"/>
                      <a:pt x="21464" y="3413"/>
                    </a:cubicBezTo>
                    <a:cubicBezTo>
                      <a:pt x="21559" y="2971"/>
                      <a:pt x="21577" y="2546"/>
                      <a:pt x="21517" y="2149"/>
                    </a:cubicBezTo>
                    <a:cubicBezTo>
                      <a:pt x="21432" y="1592"/>
                      <a:pt x="21192" y="1102"/>
                      <a:pt x="20822" y="731"/>
                    </a:cubicBezTo>
                    <a:cubicBezTo>
                      <a:pt x="20822" y="731"/>
                      <a:pt x="20822" y="731"/>
                      <a:pt x="20822" y="731"/>
                    </a:cubicBezTo>
                    <a:close/>
                  </a:path>
                </a:pathLst>
              </a:custGeom>
              <a:solidFill>
                <a:srgbClr val="FFFFFF"/>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10" name="iśḷïḑe"/>
            <p:cNvGrpSpPr/>
            <p:nvPr/>
          </p:nvGrpSpPr>
          <p:grpSpPr>
            <a:xfrm>
              <a:off x="1019436" y="1664804"/>
              <a:ext cx="577851" cy="577851"/>
              <a:chExt cx="1155700" cy="1155700"/>
            </a:xfrm>
          </p:grpSpPr>
          <p:sp>
            <p:nvSpPr>
              <p:cNvPr id="37" name="íŝlidê"/>
              <p:cNvSpPr/>
              <p:nvPr/>
            </p:nvSpPr>
            <p:spPr>
              <a:xfrm>
                <a:off x="0" y="0"/>
                <a:ext cx="1155700" cy="1155700"/>
              </a:xfrm>
              <a:prstGeom prst="roundRect">
                <a:avLst>
                  <a:gd name="adj" fmla="val 15000"/>
                </a:avLst>
              </a:prstGeom>
              <a:solidFill>
                <a:schemeClr val="accent1"/>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38" name="iśḷïḍe"/>
              <p:cNvSpPr/>
              <p:nvPr/>
            </p:nvSpPr>
            <p:spPr>
              <a:xfrm>
                <a:off x="210400" y="252831"/>
                <a:ext cx="772314" cy="627549"/>
              </a:xfrm>
              <a:custGeom>
                <a:cxnLst>
                  <a:cxn ang="0">
                    <a:pos x="wd2" y="hd2"/>
                  </a:cxn>
                  <a:cxn ang="5400000">
                    <a:pos x="wd2" y="hd2"/>
                  </a:cxn>
                  <a:cxn ang="10800000">
                    <a:pos x="wd2" y="hd2"/>
                  </a:cxn>
                  <a:cxn ang="16200000">
                    <a:pos x="wd2" y="hd2"/>
                  </a:cxn>
                </a:cxnLst>
                <a:rect l="0" t="0" r="r" b="b"/>
                <a:pathLst>
                  <a:path w="21600" h="21600" extrusionOk="0">
                    <a:moveTo>
                      <a:pt x="2024" y="0"/>
                    </a:moveTo>
                    <a:cubicBezTo>
                      <a:pt x="912" y="0"/>
                      <a:pt x="0" y="1122"/>
                      <a:pt x="0" y="2491"/>
                    </a:cubicBezTo>
                    <a:lnTo>
                      <a:pt x="0" y="11634"/>
                    </a:lnTo>
                    <a:cubicBezTo>
                      <a:pt x="0" y="13008"/>
                      <a:pt x="912" y="14134"/>
                      <a:pt x="2024" y="14134"/>
                    </a:cubicBezTo>
                    <a:lnTo>
                      <a:pt x="2024" y="16617"/>
                    </a:lnTo>
                    <a:cubicBezTo>
                      <a:pt x="2024" y="17994"/>
                      <a:pt x="2935" y="19109"/>
                      <a:pt x="4049" y="19109"/>
                    </a:cubicBezTo>
                    <a:lnTo>
                      <a:pt x="4822" y="19109"/>
                    </a:lnTo>
                    <a:cubicBezTo>
                      <a:pt x="5125" y="20540"/>
                      <a:pt x="6166" y="21600"/>
                      <a:pt x="7423" y="21600"/>
                    </a:cubicBezTo>
                    <a:cubicBezTo>
                      <a:pt x="8673" y="21600"/>
                      <a:pt x="9726" y="20540"/>
                      <a:pt x="10030" y="19109"/>
                    </a:cubicBezTo>
                    <a:lnTo>
                      <a:pt x="13594" y="19109"/>
                    </a:lnTo>
                    <a:cubicBezTo>
                      <a:pt x="13897" y="20540"/>
                      <a:pt x="14942" y="21600"/>
                      <a:pt x="16202" y="21600"/>
                    </a:cubicBezTo>
                    <a:cubicBezTo>
                      <a:pt x="17449" y="21600"/>
                      <a:pt x="18498" y="20540"/>
                      <a:pt x="18803" y="19109"/>
                    </a:cubicBezTo>
                    <a:lnTo>
                      <a:pt x="19576" y="19109"/>
                    </a:lnTo>
                    <a:cubicBezTo>
                      <a:pt x="20692" y="19109"/>
                      <a:pt x="21600" y="17994"/>
                      <a:pt x="21600" y="16617"/>
                    </a:cubicBezTo>
                    <a:lnTo>
                      <a:pt x="21600" y="11634"/>
                    </a:lnTo>
                    <a:cubicBezTo>
                      <a:pt x="21600" y="11142"/>
                      <a:pt x="21482" y="10663"/>
                      <a:pt x="21259" y="10248"/>
                    </a:cubicBezTo>
                    <a:lnTo>
                      <a:pt x="18554" y="5265"/>
                    </a:lnTo>
                    <a:cubicBezTo>
                      <a:pt x="18182" y="4566"/>
                      <a:pt x="17557" y="4160"/>
                      <a:pt x="16876" y="4160"/>
                    </a:cubicBezTo>
                    <a:lnTo>
                      <a:pt x="14177" y="4160"/>
                    </a:lnTo>
                    <a:lnTo>
                      <a:pt x="14177" y="2491"/>
                    </a:lnTo>
                    <a:cubicBezTo>
                      <a:pt x="14177" y="1122"/>
                      <a:pt x="13265" y="0"/>
                      <a:pt x="12146" y="0"/>
                    </a:cubicBezTo>
                    <a:lnTo>
                      <a:pt x="2024" y="0"/>
                    </a:lnTo>
                    <a:close/>
                    <a:moveTo>
                      <a:pt x="2024" y="1669"/>
                    </a:moveTo>
                    <a:lnTo>
                      <a:pt x="12146" y="1669"/>
                    </a:lnTo>
                    <a:cubicBezTo>
                      <a:pt x="12524" y="1669"/>
                      <a:pt x="12821" y="2034"/>
                      <a:pt x="12821" y="2491"/>
                    </a:cubicBezTo>
                    <a:lnTo>
                      <a:pt x="12821" y="11634"/>
                    </a:lnTo>
                    <a:cubicBezTo>
                      <a:pt x="12821" y="12090"/>
                      <a:pt x="12524" y="12465"/>
                      <a:pt x="12146" y="12465"/>
                    </a:cubicBezTo>
                    <a:cubicBezTo>
                      <a:pt x="12146" y="12465"/>
                      <a:pt x="2024" y="12465"/>
                      <a:pt x="2024" y="12465"/>
                    </a:cubicBezTo>
                    <a:cubicBezTo>
                      <a:pt x="1649" y="12465"/>
                      <a:pt x="1350" y="12090"/>
                      <a:pt x="1350" y="11634"/>
                    </a:cubicBezTo>
                    <a:lnTo>
                      <a:pt x="1350" y="2491"/>
                    </a:lnTo>
                    <a:cubicBezTo>
                      <a:pt x="1350" y="2034"/>
                      <a:pt x="1649" y="1669"/>
                      <a:pt x="2024" y="1669"/>
                    </a:cubicBezTo>
                    <a:close/>
                    <a:moveTo>
                      <a:pt x="14177" y="5821"/>
                    </a:moveTo>
                    <a:lnTo>
                      <a:pt x="16876" y="5821"/>
                    </a:lnTo>
                    <a:cubicBezTo>
                      <a:pt x="17102" y="5821"/>
                      <a:pt x="17311" y="5958"/>
                      <a:pt x="17440" y="6184"/>
                    </a:cubicBezTo>
                    <a:lnTo>
                      <a:pt x="20132" y="11175"/>
                    </a:lnTo>
                    <a:cubicBezTo>
                      <a:pt x="20206" y="11307"/>
                      <a:pt x="20250" y="11475"/>
                      <a:pt x="20250" y="11634"/>
                    </a:cubicBezTo>
                    <a:cubicBezTo>
                      <a:pt x="20250" y="11634"/>
                      <a:pt x="20250" y="16617"/>
                      <a:pt x="20250" y="16617"/>
                    </a:cubicBezTo>
                    <a:cubicBezTo>
                      <a:pt x="20250" y="17074"/>
                      <a:pt x="19946" y="17448"/>
                      <a:pt x="19576" y="17448"/>
                    </a:cubicBezTo>
                    <a:lnTo>
                      <a:pt x="18803" y="17448"/>
                    </a:lnTo>
                    <a:cubicBezTo>
                      <a:pt x="18498" y="16016"/>
                      <a:pt x="17455" y="14956"/>
                      <a:pt x="16202" y="14956"/>
                    </a:cubicBezTo>
                    <a:cubicBezTo>
                      <a:pt x="14942" y="14956"/>
                      <a:pt x="13897" y="16016"/>
                      <a:pt x="13594" y="17448"/>
                    </a:cubicBezTo>
                    <a:lnTo>
                      <a:pt x="10030" y="17448"/>
                    </a:lnTo>
                    <a:cubicBezTo>
                      <a:pt x="9729" y="16016"/>
                      <a:pt x="8678" y="14956"/>
                      <a:pt x="7423" y="14956"/>
                    </a:cubicBezTo>
                    <a:cubicBezTo>
                      <a:pt x="6166" y="14956"/>
                      <a:pt x="5125" y="16016"/>
                      <a:pt x="4822" y="17448"/>
                    </a:cubicBezTo>
                    <a:lnTo>
                      <a:pt x="4049" y="17448"/>
                    </a:lnTo>
                    <a:cubicBezTo>
                      <a:pt x="3676" y="17448"/>
                      <a:pt x="3374" y="17074"/>
                      <a:pt x="3374" y="16617"/>
                    </a:cubicBezTo>
                    <a:lnTo>
                      <a:pt x="3374" y="14134"/>
                    </a:lnTo>
                    <a:lnTo>
                      <a:pt x="12146" y="14134"/>
                    </a:lnTo>
                    <a:cubicBezTo>
                      <a:pt x="13265" y="14134"/>
                      <a:pt x="14177" y="13008"/>
                      <a:pt x="14177" y="11634"/>
                    </a:cubicBezTo>
                    <a:lnTo>
                      <a:pt x="14177" y="5821"/>
                    </a:lnTo>
                    <a:close/>
                    <a:moveTo>
                      <a:pt x="15553" y="6450"/>
                    </a:moveTo>
                    <a:cubicBezTo>
                      <a:pt x="15182" y="6450"/>
                      <a:pt x="14885" y="6824"/>
                      <a:pt x="14885" y="7281"/>
                    </a:cubicBezTo>
                    <a:lnTo>
                      <a:pt x="14885" y="12263"/>
                    </a:lnTo>
                    <a:cubicBezTo>
                      <a:pt x="14885" y="12721"/>
                      <a:pt x="15182" y="13102"/>
                      <a:pt x="15553" y="13102"/>
                    </a:cubicBezTo>
                    <a:lnTo>
                      <a:pt x="18259" y="13102"/>
                    </a:lnTo>
                    <a:cubicBezTo>
                      <a:pt x="18629" y="13102"/>
                      <a:pt x="18934" y="12721"/>
                      <a:pt x="18934" y="12263"/>
                    </a:cubicBezTo>
                    <a:lnTo>
                      <a:pt x="18934" y="11022"/>
                    </a:lnTo>
                    <a:cubicBezTo>
                      <a:pt x="18934" y="10857"/>
                      <a:pt x="18888" y="10694"/>
                      <a:pt x="18816" y="10554"/>
                    </a:cubicBezTo>
                    <a:cubicBezTo>
                      <a:pt x="18816" y="10554"/>
                      <a:pt x="16798" y="6829"/>
                      <a:pt x="16798" y="6829"/>
                    </a:cubicBezTo>
                    <a:cubicBezTo>
                      <a:pt x="16673" y="6592"/>
                      <a:pt x="16460" y="6450"/>
                      <a:pt x="16234" y="6450"/>
                    </a:cubicBezTo>
                    <a:lnTo>
                      <a:pt x="15553" y="6450"/>
                    </a:lnTo>
                    <a:close/>
                    <a:moveTo>
                      <a:pt x="15553" y="7281"/>
                    </a:moveTo>
                    <a:lnTo>
                      <a:pt x="16234" y="7281"/>
                    </a:lnTo>
                    <a:lnTo>
                      <a:pt x="18259" y="11022"/>
                    </a:lnTo>
                    <a:cubicBezTo>
                      <a:pt x="18259" y="11022"/>
                      <a:pt x="18259" y="12263"/>
                      <a:pt x="18259" y="12263"/>
                    </a:cubicBezTo>
                    <a:lnTo>
                      <a:pt x="15553" y="12263"/>
                    </a:lnTo>
                    <a:lnTo>
                      <a:pt x="15553" y="7281"/>
                    </a:lnTo>
                    <a:close/>
                    <a:moveTo>
                      <a:pt x="7423" y="16617"/>
                    </a:moveTo>
                    <a:cubicBezTo>
                      <a:pt x="8167" y="16617"/>
                      <a:pt x="8772" y="17365"/>
                      <a:pt x="8772" y="18278"/>
                    </a:cubicBezTo>
                    <a:cubicBezTo>
                      <a:pt x="8772" y="19191"/>
                      <a:pt x="8167" y="19939"/>
                      <a:pt x="7423" y="19939"/>
                    </a:cubicBezTo>
                    <a:cubicBezTo>
                      <a:pt x="6677" y="19939"/>
                      <a:pt x="6073" y="19191"/>
                      <a:pt x="6073" y="18278"/>
                    </a:cubicBezTo>
                    <a:cubicBezTo>
                      <a:pt x="6073" y="17365"/>
                      <a:pt x="6677" y="16617"/>
                      <a:pt x="7423" y="16617"/>
                    </a:cubicBezTo>
                    <a:close/>
                    <a:moveTo>
                      <a:pt x="16202" y="16617"/>
                    </a:moveTo>
                    <a:cubicBezTo>
                      <a:pt x="16943" y="16617"/>
                      <a:pt x="17551" y="17365"/>
                      <a:pt x="17551" y="18278"/>
                    </a:cubicBezTo>
                    <a:cubicBezTo>
                      <a:pt x="17551" y="19191"/>
                      <a:pt x="16943" y="19939"/>
                      <a:pt x="16202" y="19939"/>
                    </a:cubicBezTo>
                    <a:cubicBezTo>
                      <a:pt x="15454" y="19939"/>
                      <a:pt x="14852" y="19191"/>
                      <a:pt x="14852" y="18278"/>
                    </a:cubicBezTo>
                    <a:cubicBezTo>
                      <a:pt x="14852" y="17365"/>
                      <a:pt x="15454" y="16617"/>
                      <a:pt x="16202" y="16617"/>
                    </a:cubicBezTo>
                    <a:close/>
                  </a:path>
                </a:pathLst>
              </a:custGeom>
              <a:solidFill>
                <a:srgbClr val="FFFFFF"/>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11" name="išḻide"/>
            <p:cNvGrpSpPr/>
            <p:nvPr/>
          </p:nvGrpSpPr>
          <p:grpSpPr>
            <a:xfrm>
              <a:off x="1019436" y="4042452"/>
              <a:ext cx="577851" cy="577851"/>
              <a:chExt cx="1155700" cy="1155700"/>
            </a:xfrm>
          </p:grpSpPr>
          <p:sp>
            <p:nvSpPr>
              <p:cNvPr id="35" name="îṧḻîḍè"/>
              <p:cNvSpPr/>
              <p:nvPr/>
            </p:nvSpPr>
            <p:spPr>
              <a:xfrm>
                <a:off x="0" y="0"/>
                <a:ext cx="1155700" cy="1155700"/>
              </a:xfrm>
              <a:prstGeom prst="roundRect">
                <a:avLst>
                  <a:gd name="adj" fmla="val 15000"/>
                </a:avLst>
              </a:prstGeom>
              <a:solidFill>
                <a:schemeClr val="accent4"/>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36" name="îšḻiďê"/>
              <p:cNvSpPr/>
              <p:nvPr/>
            </p:nvSpPr>
            <p:spPr>
              <a:xfrm>
                <a:off x="262400" y="165671"/>
                <a:ext cx="668314" cy="847785"/>
              </a:xfrm>
              <a:custGeom>
                <a:cxnLst>
                  <a:cxn ang="0">
                    <a:pos x="wd2" y="hd2"/>
                  </a:cxn>
                  <a:cxn ang="5400000">
                    <a:pos x="wd2" y="hd2"/>
                  </a:cxn>
                  <a:cxn ang="10800000">
                    <a:pos x="wd2" y="hd2"/>
                  </a:cxn>
                  <a:cxn ang="16200000">
                    <a:pos x="wd2" y="hd2"/>
                  </a:cxn>
                </a:cxnLst>
                <a:rect l="0" t="0" r="r" b="b"/>
                <a:pathLst>
                  <a:path w="21600" h="21600" extrusionOk="0">
                    <a:moveTo>
                      <a:pt x="18003" y="6729"/>
                    </a:moveTo>
                    <a:cubicBezTo>
                      <a:pt x="17891" y="6790"/>
                      <a:pt x="17842" y="6883"/>
                      <a:pt x="17842" y="6994"/>
                    </a:cubicBezTo>
                    <a:cubicBezTo>
                      <a:pt x="17842" y="7080"/>
                      <a:pt x="17901" y="7139"/>
                      <a:pt x="18015" y="7191"/>
                    </a:cubicBezTo>
                    <a:cubicBezTo>
                      <a:pt x="18122" y="7230"/>
                      <a:pt x="18344" y="7284"/>
                      <a:pt x="18697" y="7352"/>
                    </a:cubicBezTo>
                    <a:cubicBezTo>
                      <a:pt x="19207" y="7434"/>
                      <a:pt x="19552" y="7540"/>
                      <a:pt x="19715" y="7661"/>
                    </a:cubicBezTo>
                    <a:cubicBezTo>
                      <a:pt x="19899" y="7775"/>
                      <a:pt x="19976" y="7963"/>
                      <a:pt x="19976" y="8220"/>
                    </a:cubicBezTo>
                    <a:cubicBezTo>
                      <a:pt x="19976" y="8479"/>
                      <a:pt x="19851" y="8684"/>
                      <a:pt x="19591" y="8842"/>
                    </a:cubicBezTo>
                    <a:cubicBezTo>
                      <a:pt x="19332" y="8993"/>
                      <a:pt x="18985" y="9069"/>
                      <a:pt x="18546" y="9069"/>
                    </a:cubicBezTo>
                    <a:cubicBezTo>
                      <a:pt x="18091" y="9069"/>
                      <a:pt x="17748" y="8987"/>
                      <a:pt x="17505" y="8826"/>
                    </a:cubicBezTo>
                    <a:cubicBezTo>
                      <a:pt x="17256" y="8660"/>
                      <a:pt x="17122" y="8433"/>
                      <a:pt x="17105" y="8130"/>
                    </a:cubicBezTo>
                    <a:lnTo>
                      <a:pt x="17814" y="8130"/>
                    </a:lnTo>
                    <a:cubicBezTo>
                      <a:pt x="17814" y="8283"/>
                      <a:pt x="17879" y="8395"/>
                      <a:pt x="18015" y="8471"/>
                    </a:cubicBezTo>
                    <a:cubicBezTo>
                      <a:pt x="18132" y="8553"/>
                      <a:pt x="18312" y="8592"/>
                      <a:pt x="18546" y="8592"/>
                    </a:cubicBezTo>
                    <a:cubicBezTo>
                      <a:pt x="18773" y="8592"/>
                      <a:pt x="18957" y="8562"/>
                      <a:pt x="19091" y="8501"/>
                    </a:cubicBezTo>
                    <a:cubicBezTo>
                      <a:pt x="19217" y="8442"/>
                      <a:pt x="19283" y="8356"/>
                      <a:pt x="19283" y="8253"/>
                    </a:cubicBezTo>
                    <a:cubicBezTo>
                      <a:pt x="19283" y="8152"/>
                      <a:pt x="19234" y="8078"/>
                      <a:pt x="19148" y="8024"/>
                    </a:cubicBezTo>
                    <a:cubicBezTo>
                      <a:pt x="19054" y="7973"/>
                      <a:pt x="18860" y="7926"/>
                      <a:pt x="18555" y="7874"/>
                    </a:cubicBezTo>
                    <a:cubicBezTo>
                      <a:pt x="18003" y="7775"/>
                      <a:pt x="17623" y="7669"/>
                      <a:pt x="17440" y="7554"/>
                    </a:cubicBezTo>
                    <a:cubicBezTo>
                      <a:pt x="17256" y="7442"/>
                      <a:pt x="17161" y="7268"/>
                      <a:pt x="17161" y="7024"/>
                    </a:cubicBezTo>
                    <a:cubicBezTo>
                      <a:pt x="17161" y="6759"/>
                      <a:pt x="17278" y="6550"/>
                      <a:pt x="17527" y="6388"/>
                    </a:cubicBezTo>
                    <a:cubicBezTo>
                      <a:pt x="17776" y="6230"/>
                      <a:pt x="18103" y="6154"/>
                      <a:pt x="18524" y="6154"/>
                    </a:cubicBezTo>
                    <a:cubicBezTo>
                      <a:pt x="18919" y="6154"/>
                      <a:pt x="19234" y="6230"/>
                      <a:pt x="19487" y="6397"/>
                    </a:cubicBezTo>
                    <a:cubicBezTo>
                      <a:pt x="19737" y="6563"/>
                      <a:pt x="19868" y="6785"/>
                      <a:pt x="19899" y="7063"/>
                    </a:cubicBezTo>
                    <a:lnTo>
                      <a:pt x="19179" y="7063"/>
                    </a:lnTo>
                    <a:cubicBezTo>
                      <a:pt x="19169" y="6926"/>
                      <a:pt x="19091" y="6820"/>
                      <a:pt x="18967" y="6747"/>
                    </a:cubicBezTo>
                    <a:cubicBezTo>
                      <a:pt x="18832" y="6670"/>
                      <a:pt x="18648" y="6631"/>
                      <a:pt x="18437" y="6631"/>
                    </a:cubicBezTo>
                    <a:cubicBezTo>
                      <a:pt x="18257" y="6631"/>
                      <a:pt x="18103" y="6661"/>
                      <a:pt x="18003" y="6729"/>
                    </a:cubicBezTo>
                    <a:cubicBezTo>
                      <a:pt x="18003" y="6729"/>
                      <a:pt x="18003" y="6729"/>
                      <a:pt x="18003" y="6729"/>
                    </a:cubicBezTo>
                    <a:close/>
                    <a:moveTo>
                      <a:pt x="15761" y="7344"/>
                    </a:moveTo>
                    <a:cubicBezTo>
                      <a:pt x="15665" y="7405"/>
                      <a:pt x="15528" y="7434"/>
                      <a:pt x="15338" y="7434"/>
                    </a:cubicBezTo>
                    <a:lnTo>
                      <a:pt x="14490" y="7434"/>
                    </a:lnTo>
                    <a:lnTo>
                      <a:pt x="14490" y="6707"/>
                    </a:lnTo>
                    <a:lnTo>
                      <a:pt x="15366" y="6707"/>
                    </a:lnTo>
                    <a:cubicBezTo>
                      <a:pt x="15549" y="6707"/>
                      <a:pt x="15675" y="6738"/>
                      <a:pt x="15768" y="6798"/>
                    </a:cubicBezTo>
                    <a:cubicBezTo>
                      <a:pt x="15865" y="6857"/>
                      <a:pt x="15902" y="6950"/>
                      <a:pt x="15902" y="7070"/>
                    </a:cubicBezTo>
                    <a:cubicBezTo>
                      <a:pt x="15902" y="7191"/>
                      <a:pt x="15855" y="7284"/>
                      <a:pt x="15761" y="7344"/>
                    </a:cubicBezTo>
                    <a:cubicBezTo>
                      <a:pt x="15761" y="7344"/>
                      <a:pt x="15761" y="7344"/>
                      <a:pt x="15761" y="7344"/>
                    </a:cubicBezTo>
                    <a:close/>
                    <a:moveTo>
                      <a:pt x="16633" y="6994"/>
                    </a:moveTo>
                    <a:cubicBezTo>
                      <a:pt x="16633" y="6769"/>
                      <a:pt x="16526" y="6579"/>
                      <a:pt x="16326" y="6435"/>
                    </a:cubicBezTo>
                    <a:cubicBezTo>
                      <a:pt x="16124" y="6299"/>
                      <a:pt x="15855" y="6230"/>
                      <a:pt x="15518" y="6230"/>
                    </a:cubicBezTo>
                    <a:lnTo>
                      <a:pt x="13751" y="6230"/>
                    </a:lnTo>
                    <a:lnTo>
                      <a:pt x="13751" y="8993"/>
                    </a:lnTo>
                    <a:lnTo>
                      <a:pt x="14490" y="8993"/>
                    </a:lnTo>
                    <a:lnTo>
                      <a:pt x="14490" y="7904"/>
                    </a:lnTo>
                    <a:lnTo>
                      <a:pt x="15210" y="7904"/>
                    </a:lnTo>
                    <a:cubicBezTo>
                      <a:pt x="15432" y="7904"/>
                      <a:pt x="15577" y="7926"/>
                      <a:pt x="15665" y="7980"/>
                    </a:cubicBezTo>
                    <a:cubicBezTo>
                      <a:pt x="15761" y="8032"/>
                      <a:pt x="15800" y="8122"/>
                      <a:pt x="15800" y="8245"/>
                    </a:cubicBezTo>
                    <a:lnTo>
                      <a:pt x="15806" y="8494"/>
                    </a:lnTo>
                    <a:cubicBezTo>
                      <a:pt x="15806" y="8609"/>
                      <a:pt x="15815" y="8706"/>
                      <a:pt x="15837" y="8805"/>
                    </a:cubicBezTo>
                    <a:cubicBezTo>
                      <a:pt x="15855" y="8895"/>
                      <a:pt x="15865" y="8963"/>
                      <a:pt x="15886" y="8987"/>
                    </a:cubicBezTo>
                    <a:lnTo>
                      <a:pt x="16692" y="8987"/>
                    </a:lnTo>
                    <a:lnTo>
                      <a:pt x="16692" y="8919"/>
                    </a:lnTo>
                    <a:cubicBezTo>
                      <a:pt x="16633" y="8895"/>
                      <a:pt x="16585" y="8864"/>
                      <a:pt x="16575" y="8826"/>
                    </a:cubicBezTo>
                    <a:cubicBezTo>
                      <a:pt x="16547" y="8788"/>
                      <a:pt x="16538" y="8720"/>
                      <a:pt x="16526" y="8638"/>
                    </a:cubicBezTo>
                    <a:lnTo>
                      <a:pt x="16519" y="8184"/>
                    </a:lnTo>
                    <a:cubicBezTo>
                      <a:pt x="16508" y="7963"/>
                      <a:pt x="16401" y="7805"/>
                      <a:pt x="16202" y="7707"/>
                    </a:cubicBezTo>
                    <a:cubicBezTo>
                      <a:pt x="16174" y="7691"/>
                      <a:pt x="16135" y="7685"/>
                      <a:pt x="16086" y="7661"/>
                    </a:cubicBezTo>
                    <a:cubicBezTo>
                      <a:pt x="16163" y="7639"/>
                      <a:pt x="16230" y="7609"/>
                      <a:pt x="16298" y="7579"/>
                    </a:cubicBezTo>
                    <a:cubicBezTo>
                      <a:pt x="16519" y="7456"/>
                      <a:pt x="16633" y="7260"/>
                      <a:pt x="16633" y="6994"/>
                    </a:cubicBezTo>
                    <a:cubicBezTo>
                      <a:pt x="16633" y="6994"/>
                      <a:pt x="16633" y="6994"/>
                      <a:pt x="16633" y="6994"/>
                    </a:cubicBezTo>
                    <a:close/>
                    <a:moveTo>
                      <a:pt x="12311" y="8993"/>
                    </a:moveTo>
                    <a:lnTo>
                      <a:pt x="12311" y="7737"/>
                    </a:lnTo>
                    <a:lnTo>
                      <a:pt x="10936" y="7737"/>
                    </a:lnTo>
                    <a:lnTo>
                      <a:pt x="10936" y="8993"/>
                    </a:lnTo>
                    <a:lnTo>
                      <a:pt x="10200" y="8993"/>
                    </a:lnTo>
                    <a:lnTo>
                      <a:pt x="10200" y="6230"/>
                    </a:lnTo>
                    <a:lnTo>
                      <a:pt x="10936" y="6230"/>
                    </a:lnTo>
                    <a:lnTo>
                      <a:pt x="10936" y="7268"/>
                    </a:lnTo>
                    <a:lnTo>
                      <a:pt x="12311" y="7268"/>
                    </a:lnTo>
                    <a:lnTo>
                      <a:pt x="12311" y="6230"/>
                    </a:lnTo>
                    <a:lnTo>
                      <a:pt x="13033" y="6230"/>
                    </a:lnTo>
                    <a:lnTo>
                      <a:pt x="13033" y="8993"/>
                    </a:lnTo>
                    <a:cubicBezTo>
                      <a:pt x="13033" y="8993"/>
                      <a:pt x="12311" y="8993"/>
                      <a:pt x="12311" y="8993"/>
                    </a:cubicBezTo>
                    <a:close/>
                    <a:moveTo>
                      <a:pt x="16086" y="3348"/>
                    </a:moveTo>
                    <a:lnTo>
                      <a:pt x="16135" y="3271"/>
                    </a:lnTo>
                    <a:lnTo>
                      <a:pt x="17787" y="1111"/>
                    </a:lnTo>
                    <a:lnTo>
                      <a:pt x="17787" y="3348"/>
                    </a:lnTo>
                    <a:cubicBezTo>
                      <a:pt x="17787" y="3348"/>
                      <a:pt x="16086" y="3348"/>
                      <a:pt x="16086" y="3348"/>
                    </a:cubicBezTo>
                    <a:close/>
                    <a:moveTo>
                      <a:pt x="17787" y="5367"/>
                    </a:moveTo>
                    <a:lnTo>
                      <a:pt x="19104" y="5367"/>
                    </a:lnTo>
                    <a:lnTo>
                      <a:pt x="19104" y="4180"/>
                    </a:lnTo>
                    <a:lnTo>
                      <a:pt x="19868" y="4180"/>
                    </a:lnTo>
                    <a:lnTo>
                      <a:pt x="19868" y="3348"/>
                    </a:lnTo>
                    <a:lnTo>
                      <a:pt x="19104" y="3348"/>
                    </a:lnTo>
                    <a:lnTo>
                      <a:pt x="19104" y="0"/>
                    </a:lnTo>
                    <a:lnTo>
                      <a:pt x="17613" y="0"/>
                    </a:lnTo>
                    <a:lnTo>
                      <a:pt x="15106" y="3271"/>
                    </a:lnTo>
                    <a:lnTo>
                      <a:pt x="15106" y="4180"/>
                    </a:lnTo>
                    <a:lnTo>
                      <a:pt x="17787" y="4180"/>
                    </a:lnTo>
                    <a:cubicBezTo>
                      <a:pt x="17787" y="4180"/>
                      <a:pt x="17787" y="5367"/>
                      <a:pt x="17787" y="5367"/>
                    </a:cubicBezTo>
                    <a:close/>
                    <a:moveTo>
                      <a:pt x="14415" y="5367"/>
                    </a:moveTo>
                    <a:lnTo>
                      <a:pt x="9776" y="5367"/>
                    </a:lnTo>
                    <a:lnTo>
                      <a:pt x="9776" y="5360"/>
                    </a:lnTo>
                    <a:cubicBezTo>
                      <a:pt x="9776" y="4876"/>
                      <a:pt x="9929" y="4451"/>
                      <a:pt x="10247" y="4095"/>
                    </a:cubicBezTo>
                    <a:cubicBezTo>
                      <a:pt x="10563" y="3746"/>
                      <a:pt x="11159" y="3340"/>
                      <a:pt x="12024" y="2853"/>
                    </a:cubicBezTo>
                    <a:cubicBezTo>
                      <a:pt x="12410" y="2643"/>
                      <a:pt x="12676" y="2443"/>
                      <a:pt x="12841" y="2271"/>
                    </a:cubicBezTo>
                    <a:cubicBezTo>
                      <a:pt x="13003" y="2089"/>
                      <a:pt x="13081" y="1892"/>
                      <a:pt x="13081" y="1674"/>
                    </a:cubicBezTo>
                    <a:cubicBezTo>
                      <a:pt x="13081" y="1440"/>
                      <a:pt x="12995" y="1243"/>
                      <a:pt x="12820" y="1106"/>
                    </a:cubicBezTo>
                    <a:cubicBezTo>
                      <a:pt x="12648" y="954"/>
                      <a:pt x="12416" y="885"/>
                      <a:pt x="12121" y="885"/>
                    </a:cubicBezTo>
                    <a:cubicBezTo>
                      <a:pt x="11824" y="885"/>
                      <a:pt x="11581" y="976"/>
                      <a:pt x="11419" y="1158"/>
                    </a:cubicBezTo>
                    <a:cubicBezTo>
                      <a:pt x="11235" y="1342"/>
                      <a:pt x="11159" y="1590"/>
                      <a:pt x="11169" y="1892"/>
                    </a:cubicBezTo>
                    <a:lnTo>
                      <a:pt x="9863" y="1892"/>
                    </a:lnTo>
                    <a:cubicBezTo>
                      <a:pt x="9842" y="1317"/>
                      <a:pt x="10038" y="855"/>
                      <a:pt x="10449" y="514"/>
                    </a:cubicBezTo>
                    <a:cubicBezTo>
                      <a:pt x="10851" y="175"/>
                      <a:pt x="11419" y="0"/>
                      <a:pt x="12139" y="0"/>
                    </a:cubicBezTo>
                    <a:cubicBezTo>
                      <a:pt x="12801" y="0"/>
                      <a:pt x="13348" y="159"/>
                      <a:pt x="13779" y="470"/>
                    </a:cubicBezTo>
                    <a:cubicBezTo>
                      <a:pt x="14194" y="786"/>
                      <a:pt x="14415" y="1188"/>
                      <a:pt x="14415" y="1679"/>
                    </a:cubicBezTo>
                    <a:cubicBezTo>
                      <a:pt x="14415" y="2089"/>
                      <a:pt x="14290" y="2430"/>
                      <a:pt x="14051" y="2695"/>
                    </a:cubicBezTo>
                    <a:cubicBezTo>
                      <a:pt x="13810" y="2960"/>
                      <a:pt x="13358" y="3263"/>
                      <a:pt x="12697" y="3595"/>
                    </a:cubicBezTo>
                    <a:cubicBezTo>
                      <a:pt x="12080" y="3907"/>
                      <a:pt x="11668" y="4180"/>
                      <a:pt x="11438" y="4429"/>
                    </a:cubicBezTo>
                    <a:lnTo>
                      <a:pt x="11438" y="4437"/>
                    </a:lnTo>
                    <a:lnTo>
                      <a:pt x="14415" y="4437"/>
                    </a:lnTo>
                    <a:cubicBezTo>
                      <a:pt x="14415" y="4437"/>
                      <a:pt x="14415" y="5367"/>
                      <a:pt x="14415" y="5367"/>
                    </a:cubicBezTo>
                    <a:close/>
                    <a:moveTo>
                      <a:pt x="11045" y="20298"/>
                    </a:moveTo>
                    <a:cubicBezTo>
                      <a:pt x="11045" y="21008"/>
                      <a:pt x="10314" y="21600"/>
                      <a:pt x="9403" y="21600"/>
                    </a:cubicBezTo>
                    <a:cubicBezTo>
                      <a:pt x="8489" y="21600"/>
                      <a:pt x="7750" y="21008"/>
                      <a:pt x="7750" y="20298"/>
                    </a:cubicBezTo>
                    <a:cubicBezTo>
                      <a:pt x="7750" y="19577"/>
                      <a:pt x="8489" y="18995"/>
                      <a:pt x="9403" y="18995"/>
                    </a:cubicBezTo>
                    <a:cubicBezTo>
                      <a:pt x="10314" y="18995"/>
                      <a:pt x="11045" y="19577"/>
                      <a:pt x="11045" y="20298"/>
                    </a:cubicBezTo>
                    <a:cubicBezTo>
                      <a:pt x="11045" y="20298"/>
                      <a:pt x="11045" y="20298"/>
                      <a:pt x="11045" y="20298"/>
                    </a:cubicBezTo>
                    <a:close/>
                    <a:moveTo>
                      <a:pt x="5175" y="20298"/>
                    </a:moveTo>
                    <a:cubicBezTo>
                      <a:pt x="5175" y="21008"/>
                      <a:pt x="4448" y="21600"/>
                      <a:pt x="3541" y="21600"/>
                    </a:cubicBezTo>
                    <a:cubicBezTo>
                      <a:pt x="2625" y="21600"/>
                      <a:pt x="1882" y="21008"/>
                      <a:pt x="1882" y="20298"/>
                    </a:cubicBezTo>
                    <a:cubicBezTo>
                      <a:pt x="1882" y="19577"/>
                      <a:pt x="2625" y="18995"/>
                      <a:pt x="3541" y="18995"/>
                    </a:cubicBezTo>
                    <a:cubicBezTo>
                      <a:pt x="4448" y="18995"/>
                      <a:pt x="5175" y="19577"/>
                      <a:pt x="5175" y="20298"/>
                    </a:cubicBezTo>
                    <a:cubicBezTo>
                      <a:pt x="5175" y="20298"/>
                      <a:pt x="5175" y="20298"/>
                      <a:pt x="5175" y="20298"/>
                    </a:cubicBezTo>
                    <a:close/>
                    <a:moveTo>
                      <a:pt x="21600" y="12006"/>
                    </a:moveTo>
                    <a:cubicBezTo>
                      <a:pt x="21600" y="12259"/>
                      <a:pt x="21339" y="12460"/>
                      <a:pt x="21021" y="12460"/>
                    </a:cubicBezTo>
                    <a:lnTo>
                      <a:pt x="16990" y="12460"/>
                    </a:lnTo>
                    <a:lnTo>
                      <a:pt x="13714" y="18359"/>
                    </a:lnTo>
                    <a:cubicBezTo>
                      <a:pt x="13627" y="18526"/>
                      <a:pt x="13417" y="18624"/>
                      <a:pt x="13184" y="18624"/>
                    </a:cubicBezTo>
                    <a:lnTo>
                      <a:pt x="847" y="18624"/>
                    </a:lnTo>
                    <a:cubicBezTo>
                      <a:pt x="523" y="18624"/>
                      <a:pt x="264" y="18428"/>
                      <a:pt x="264" y="18177"/>
                    </a:cubicBezTo>
                    <a:cubicBezTo>
                      <a:pt x="264" y="17928"/>
                      <a:pt x="523" y="17723"/>
                      <a:pt x="847" y="17723"/>
                    </a:cubicBezTo>
                    <a:lnTo>
                      <a:pt x="12810" y="17723"/>
                    </a:lnTo>
                    <a:lnTo>
                      <a:pt x="16086" y="11824"/>
                    </a:lnTo>
                    <a:cubicBezTo>
                      <a:pt x="16174" y="11657"/>
                      <a:pt x="16384" y="11554"/>
                      <a:pt x="16613" y="11554"/>
                    </a:cubicBezTo>
                    <a:lnTo>
                      <a:pt x="21021" y="11554"/>
                    </a:lnTo>
                    <a:cubicBezTo>
                      <a:pt x="21339" y="11554"/>
                      <a:pt x="21600" y="11758"/>
                      <a:pt x="21600" y="12006"/>
                    </a:cubicBezTo>
                    <a:cubicBezTo>
                      <a:pt x="21600" y="12006"/>
                      <a:pt x="21600" y="12006"/>
                      <a:pt x="21600" y="12006"/>
                    </a:cubicBezTo>
                    <a:close/>
                    <a:moveTo>
                      <a:pt x="3650" y="4466"/>
                    </a:moveTo>
                    <a:cubicBezTo>
                      <a:pt x="5034" y="4466"/>
                      <a:pt x="6147" y="5345"/>
                      <a:pt x="6147" y="6435"/>
                    </a:cubicBezTo>
                    <a:lnTo>
                      <a:pt x="6147" y="9675"/>
                    </a:lnTo>
                    <a:lnTo>
                      <a:pt x="1158" y="9675"/>
                    </a:lnTo>
                    <a:lnTo>
                      <a:pt x="1158" y="6435"/>
                    </a:lnTo>
                    <a:cubicBezTo>
                      <a:pt x="1158" y="5345"/>
                      <a:pt x="2273" y="4466"/>
                      <a:pt x="3650" y="4466"/>
                    </a:cubicBezTo>
                    <a:cubicBezTo>
                      <a:pt x="3650" y="4466"/>
                      <a:pt x="3650" y="4466"/>
                      <a:pt x="3650" y="4466"/>
                    </a:cubicBezTo>
                    <a:close/>
                    <a:moveTo>
                      <a:pt x="10936" y="11113"/>
                    </a:moveTo>
                    <a:lnTo>
                      <a:pt x="5982" y="15080"/>
                    </a:lnTo>
                    <a:cubicBezTo>
                      <a:pt x="4963" y="13984"/>
                      <a:pt x="5059" y="12430"/>
                      <a:pt x="6310" y="11431"/>
                    </a:cubicBezTo>
                    <a:cubicBezTo>
                      <a:pt x="6992" y="10888"/>
                      <a:pt x="7903" y="10585"/>
                      <a:pt x="8872" y="10585"/>
                    </a:cubicBezTo>
                    <a:cubicBezTo>
                      <a:pt x="9620" y="10590"/>
                      <a:pt x="10341" y="10772"/>
                      <a:pt x="10936" y="11113"/>
                    </a:cubicBezTo>
                    <a:cubicBezTo>
                      <a:pt x="10936" y="11113"/>
                      <a:pt x="10936" y="11113"/>
                      <a:pt x="10936" y="11113"/>
                    </a:cubicBezTo>
                    <a:close/>
                    <a:moveTo>
                      <a:pt x="11438" y="15405"/>
                    </a:moveTo>
                    <a:cubicBezTo>
                      <a:pt x="10228" y="16366"/>
                      <a:pt x="8201" y="16481"/>
                      <a:pt x="6809" y="15716"/>
                    </a:cubicBezTo>
                    <a:lnTo>
                      <a:pt x="11765" y="11750"/>
                    </a:lnTo>
                    <a:cubicBezTo>
                      <a:pt x="12784" y="12856"/>
                      <a:pt x="12685" y="14398"/>
                      <a:pt x="11438" y="15405"/>
                    </a:cubicBezTo>
                    <a:cubicBezTo>
                      <a:pt x="11438" y="15405"/>
                      <a:pt x="11438" y="15405"/>
                      <a:pt x="11438" y="15405"/>
                    </a:cubicBezTo>
                    <a:close/>
                    <a:moveTo>
                      <a:pt x="1158" y="14082"/>
                    </a:moveTo>
                    <a:lnTo>
                      <a:pt x="1158" y="10585"/>
                    </a:lnTo>
                    <a:lnTo>
                      <a:pt x="5811" y="10585"/>
                    </a:lnTo>
                    <a:cubicBezTo>
                      <a:pt x="5704" y="10652"/>
                      <a:pt x="5590" y="10720"/>
                      <a:pt x="5493" y="10794"/>
                    </a:cubicBezTo>
                    <a:cubicBezTo>
                      <a:pt x="3821" y="12135"/>
                      <a:pt x="3713" y="14218"/>
                      <a:pt x="5109" y="15670"/>
                    </a:cubicBezTo>
                    <a:cubicBezTo>
                      <a:pt x="4686" y="15913"/>
                      <a:pt x="4187" y="16050"/>
                      <a:pt x="3650" y="16050"/>
                    </a:cubicBezTo>
                    <a:cubicBezTo>
                      <a:pt x="2273" y="16050"/>
                      <a:pt x="1158" y="15170"/>
                      <a:pt x="1158" y="14082"/>
                    </a:cubicBezTo>
                    <a:cubicBezTo>
                      <a:pt x="1158" y="14082"/>
                      <a:pt x="1158" y="14082"/>
                      <a:pt x="1158" y="14082"/>
                    </a:cubicBezTo>
                    <a:close/>
                    <a:moveTo>
                      <a:pt x="3650" y="16958"/>
                    </a:moveTo>
                    <a:cubicBezTo>
                      <a:pt x="4485" y="16958"/>
                      <a:pt x="5271" y="16732"/>
                      <a:pt x="5916" y="16323"/>
                    </a:cubicBezTo>
                    <a:cubicBezTo>
                      <a:pt x="6761" y="16852"/>
                      <a:pt x="7778" y="17155"/>
                      <a:pt x="8872" y="17155"/>
                    </a:cubicBezTo>
                    <a:cubicBezTo>
                      <a:pt x="10151" y="17155"/>
                      <a:pt x="11360" y="16761"/>
                      <a:pt x="12252" y="16041"/>
                    </a:cubicBezTo>
                    <a:cubicBezTo>
                      <a:pt x="14088" y="14573"/>
                      <a:pt x="14067" y="12195"/>
                      <a:pt x="12204" y="10750"/>
                    </a:cubicBezTo>
                    <a:cubicBezTo>
                      <a:pt x="11304" y="10059"/>
                      <a:pt x="10123" y="9675"/>
                      <a:pt x="8872" y="9675"/>
                    </a:cubicBezTo>
                    <a:cubicBezTo>
                      <a:pt x="8326" y="9675"/>
                      <a:pt x="7799" y="9764"/>
                      <a:pt x="7297" y="9902"/>
                    </a:cubicBezTo>
                    <a:lnTo>
                      <a:pt x="7297" y="6435"/>
                    </a:lnTo>
                    <a:cubicBezTo>
                      <a:pt x="7297" y="4846"/>
                      <a:pt x="5667" y="3557"/>
                      <a:pt x="3650" y="3557"/>
                    </a:cubicBezTo>
                    <a:cubicBezTo>
                      <a:pt x="1639" y="3557"/>
                      <a:pt x="0" y="4846"/>
                      <a:pt x="0" y="6435"/>
                    </a:cubicBezTo>
                    <a:lnTo>
                      <a:pt x="0" y="14082"/>
                    </a:lnTo>
                    <a:cubicBezTo>
                      <a:pt x="0" y="15670"/>
                      <a:pt x="1639" y="16958"/>
                      <a:pt x="3650" y="16958"/>
                    </a:cubicBezTo>
                    <a:cubicBezTo>
                      <a:pt x="3650" y="16958"/>
                      <a:pt x="3650" y="16958"/>
                      <a:pt x="3650" y="16958"/>
                    </a:cubicBezTo>
                    <a:close/>
                  </a:path>
                </a:pathLst>
              </a:custGeom>
              <a:solidFill>
                <a:srgbClr val="FFFFFF"/>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12" name="iś1iḑè"/>
            <p:cNvGrpSpPr/>
            <p:nvPr/>
          </p:nvGrpSpPr>
          <p:grpSpPr>
            <a:xfrm>
              <a:off x="1019436" y="3249903"/>
              <a:ext cx="577851" cy="577851"/>
              <a:chExt cx="1155700" cy="1155700"/>
            </a:xfrm>
          </p:grpSpPr>
          <p:sp>
            <p:nvSpPr>
              <p:cNvPr id="33" name="i$liḋé"/>
              <p:cNvSpPr/>
              <p:nvPr/>
            </p:nvSpPr>
            <p:spPr>
              <a:xfrm>
                <a:off x="0" y="0"/>
                <a:ext cx="1155700" cy="1155700"/>
              </a:xfrm>
              <a:prstGeom prst="roundRect">
                <a:avLst>
                  <a:gd name="adj" fmla="val 15000"/>
                </a:avLst>
              </a:prstGeom>
              <a:solidFill>
                <a:schemeClr val="accent3"/>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34" name="îSļïḓè"/>
              <p:cNvSpPr/>
              <p:nvPr/>
            </p:nvSpPr>
            <p:spPr>
              <a:xfrm>
                <a:off x="183806" y="229985"/>
                <a:ext cx="825501" cy="650139"/>
              </a:xfrm>
              <a:custGeom>
                <a:cxnLst>
                  <a:cxn ang="0">
                    <a:pos x="wd2" y="hd2"/>
                  </a:cxn>
                  <a:cxn ang="5400000">
                    <a:pos x="wd2" y="hd2"/>
                  </a:cxn>
                  <a:cxn ang="10800000">
                    <a:pos x="wd2" y="hd2"/>
                  </a:cxn>
                  <a:cxn ang="16200000">
                    <a:pos x="wd2" y="hd2"/>
                  </a:cxn>
                </a:cxnLst>
                <a:rect l="0" t="0" r="r" b="b"/>
                <a:pathLst>
                  <a:path w="21542" h="21600" extrusionOk="0">
                    <a:moveTo>
                      <a:pt x="4687" y="0"/>
                    </a:moveTo>
                    <a:cubicBezTo>
                      <a:pt x="4388" y="0"/>
                      <a:pt x="4151" y="312"/>
                      <a:pt x="4151" y="692"/>
                    </a:cubicBezTo>
                    <a:lnTo>
                      <a:pt x="4151" y="2973"/>
                    </a:lnTo>
                    <a:lnTo>
                      <a:pt x="1922" y="2973"/>
                    </a:lnTo>
                    <a:cubicBezTo>
                      <a:pt x="1624" y="2973"/>
                      <a:pt x="1385" y="3276"/>
                      <a:pt x="1385" y="3655"/>
                    </a:cubicBezTo>
                    <a:lnTo>
                      <a:pt x="1385" y="6952"/>
                    </a:lnTo>
                    <a:lnTo>
                      <a:pt x="539" y="6952"/>
                    </a:lnTo>
                    <a:cubicBezTo>
                      <a:pt x="371" y="6952"/>
                      <a:pt x="218" y="7053"/>
                      <a:pt x="116" y="7221"/>
                    </a:cubicBezTo>
                    <a:cubicBezTo>
                      <a:pt x="13" y="7389"/>
                      <a:pt x="-25" y="7608"/>
                      <a:pt x="17" y="7814"/>
                    </a:cubicBezTo>
                    <a:lnTo>
                      <a:pt x="1844" y="16813"/>
                    </a:lnTo>
                    <a:cubicBezTo>
                      <a:pt x="1891" y="17045"/>
                      <a:pt x="2030" y="17228"/>
                      <a:pt x="2211" y="17298"/>
                    </a:cubicBezTo>
                    <a:cubicBezTo>
                      <a:pt x="2642" y="17465"/>
                      <a:pt x="2944" y="17745"/>
                      <a:pt x="3212" y="17999"/>
                    </a:cubicBezTo>
                    <a:cubicBezTo>
                      <a:pt x="3604" y="18368"/>
                      <a:pt x="3943" y="18690"/>
                      <a:pt x="4652" y="18690"/>
                    </a:cubicBezTo>
                    <a:cubicBezTo>
                      <a:pt x="5361" y="18690"/>
                      <a:pt x="5699" y="18368"/>
                      <a:pt x="6091" y="17999"/>
                    </a:cubicBezTo>
                    <a:cubicBezTo>
                      <a:pt x="6514" y="17600"/>
                      <a:pt x="6994" y="17145"/>
                      <a:pt x="7918" y="17145"/>
                    </a:cubicBezTo>
                    <a:cubicBezTo>
                      <a:pt x="8840" y="17145"/>
                      <a:pt x="9315" y="17600"/>
                      <a:pt x="9738" y="17999"/>
                    </a:cubicBezTo>
                    <a:cubicBezTo>
                      <a:pt x="10130" y="18368"/>
                      <a:pt x="10467" y="18690"/>
                      <a:pt x="11177" y="18690"/>
                    </a:cubicBezTo>
                    <a:cubicBezTo>
                      <a:pt x="11887" y="18690"/>
                      <a:pt x="12231" y="18368"/>
                      <a:pt x="12623" y="17999"/>
                    </a:cubicBezTo>
                    <a:cubicBezTo>
                      <a:pt x="13046" y="17600"/>
                      <a:pt x="13519" y="17145"/>
                      <a:pt x="14443" y="17145"/>
                    </a:cubicBezTo>
                    <a:cubicBezTo>
                      <a:pt x="14876" y="17145"/>
                      <a:pt x="15253" y="17251"/>
                      <a:pt x="15600" y="17460"/>
                    </a:cubicBezTo>
                    <a:cubicBezTo>
                      <a:pt x="15836" y="17602"/>
                      <a:pt x="16125" y="17506"/>
                      <a:pt x="16277" y="17235"/>
                    </a:cubicBezTo>
                    <a:lnTo>
                      <a:pt x="21441" y="8038"/>
                    </a:lnTo>
                    <a:cubicBezTo>
                      <a:pt x="21558" y="7829"/>
                      <a:pt x="21575" y="7558"/>
                      <a:pt x="21483" y="7329"/>
                    </a:cubicBezTo>
                    <a:cubicBezTo>
                      <a:pt x="21390" y="7099"/>
                      <a:pt x="21205" y="6952"/>
                      <a:pt x="21003" y="6952"/>
                    </a:cubicBezTo>
                    <a:lnTo>
                      <a:pt x="16884" y="6952"/>
                    </a:lnTo>
                    <a:lnTo>
                      <a:pt x="15861" y="3422"/>
                    </a:lnTo>
                    <a:cubicBezTo>
                      <a:pt x="15783" y="3152"/>
                      <a:pt x="15579" y="2973"/>
                      <a:pt x="15353" y="2973"/>
                    </a:cubicBezTo>
                    <a:lnTo>
                      <a:pt x="8341" y="2973"/>
                    </a:lnTo>
                    <a:lnTo>
                      <a:pt x="7706" y="476"/>
                    </a:lnTo>
                    <a:cubicBezTo>
                      <a:pt x="7634" y="193"/>
                      <a:pt x="7425" y="0"/>
                      <a:pt x="7191" y="0"/>
                    </a:cubicBezTo>
                    <a:lnTo>
                      <a:pt x="4687" y="0"/>
                    </a:lnTo>
                    <a:close/>
                    <a:moveTo>
                      <a:pt x="5230" y="1374"/>
                    </a:moveTo>
                    <a:cubicBezTo>
                      <a:pt x="5230" y="1374"/>
                      <a:pt x="6803" y="1374"/>
                      <a:pt x="6803" y="1374"/>
                    </a:cubicBezTo>
                    <a:lnTo>
                      <a:pt x="7212" y="2973"/>
                    </a:lnTo>
                    <a:lnTo>
                      <a:pt x="5230" y="2973"/>
                    </a:lnTo>
                    <a:lnTo>
                      <a:pt x="5230" y="1374"/>
                    </a:lnTo>
                    <a:close/>
                    <a:moveTo>
                      <a:pt x="2465" y="4347"/>
                    </a:moveTo>
                    <a:cubicBezTo>
                      <a:pt x="2465" y="4347"/>
                      <a:pt x="4292" y="4347"/>
                      <a:pt x="4292" y="4347"/>
                    </a:cubicBezTo>
                    <a:lnTo>
                      <a:pt x="14979" y="4347"/>
                    </a:lnTo>
                    <a:lnTo>
                      <a:pt x="15734" y="6952"/>
                    </a:lnTo>
                    <a:lnTo>
                      <a:pt x="2465" y="6952"/>
                    </a:lnTo>
                    <a:lnTo>
                      <a:pt x="2465" y="4347"/>
                    </a:lnTo>
                    <a:close/>
                    <a:moveTo>
                      <a:pt x="1237" y="8326"/>
                    </a:moveTo>
                    <a:lnTo>
                      <a:pt x="19952" y="8326"/>
                    </a:lnTo>
                    <a:cubicBezTo>
                      <a:pt x="19952" y="8326"/>
                      <a:pt x="15642" y="16005"/>
                      <a:pt x="15642" y="16005"/>
                    </a:cubicBezTo>
                    <a:cubicBezTo>
                      <a:pt x="15270" y="15852"/>
                      <a:pt x="14871" y="15771"/>
                      <a:pt x="14443" y="15771"/>
                    </a:cubicBezTo>
                    <a:cubicBezTo>
                      <a:pt x="13163" y="15771"/>
                      <a:pt x="12447" y="16447"/>
                      <a:pt x="11974" y="16894"/>
                    </a:cubicBezTo>
                    <a:cubicBezTo>
                      <a:pt x="11633" y="17215"/>
                      <a:pt x="11530" y="17316"/>
                      <a:pt x="11177" y="17316"/>
                    </a:cubicBezTo>
                    <a:cubicBezTo>
                      <a:pt x="10824" y="17316"/>
                      <a:pt x="10721" y="17215"/>
                      <a:pt x="10380" y="16894"/>
                    </a:cubicBezTo>
                    <a:cubicBezTo>
                      <a:pt x="9907" y="16447"/>
                      <a:pt x="9196" y="15771"/>
                      <a:pt x="7918" y="15771"/>
                    </a:cubicBezTo>
                    <a:cubicBezTo>
                      <a:pt x="6638" y="15771"/>
                      <a:pt x="5923" y="16447"/>
                      <a:pt x="5449" y="16894"/>
                    </a:cubicBezTo>
                    <a:cubicBezTo>
                      <a:pt x="5108" y="17215"/>
                      <a:pt x="5004" y="17316"/>
                      <a:pt x="4652" y="17316"/>
                    </a:cubicBezTo>
                    <a:cubicBezTo>
                      <a:pt x="4298" y="17316"/>
                      <a:pt x="4195" y="17215"/>
                      <a:pt x="3854" y="16894"/>
                    </a:cubicBezTo>
                    <a:cubicBezTo>
                      <a:pt x="3601" y="16656"/>
                      <a:pt x="3272" y="16347"/>
                      <a:pt x="2817" y="16112"/>
                    </a:cubicBezTo>
                    <a:lnTo>
                      <a:pt x="1237" y="8326"/>
                    </a:lnTo>
                    <a:close/>
                    <a:moveTo>
                      <a:pt x="1442" y="18681"/>
                    </a:moveTo>
                    <a:cubicBezTo>
                      <a:pt x="1144" y="18681"/>
                      <a:pt x="906" y="18993"/>
                      <a:pt x="906" y="19373"/>
                    </a:cubicBezTo>
                    <a:cubicBezTo>
                      <a:pt x="906" y="19752"/>
                      <a:pt x="1144" y="20055"/>
                      <a:pt x="1442" y="20055"/>
                    </a:cubicBezTo>
                    <a:cubicBezTo>
                      <a:pt x="2365" y="20055"/>
                      <a:pt x="2846" y="20510"/>
                      <a:pt x="3269" y="20908"/>
                    </a:cubicBezTo>
                    <a:cubicBezTo>
                      <a:pt x="3660" y="21278"/>
                      <a:pt x="3999" y="21600"/>
                      <a:pt x="4708" y="21600"/>
                    </a:cubicBezTo>
                    <a:cubicBezTo>
                      <a:pt x="5417" y="21600"/>
                      <a:pt x="5755" y="21278"/>
                      <a:pt x="6147" y="20908"/>
                    </a:cubicBezTo>
                    <a:cubicBezTo>
                      <a:pt x="6570" y="20510"/>
                      <a:pt x="7051" y="20055"/>
                      <a:pt x="7974" y="20055"/>
                    </a:cubicBezTo>
                    <a:cubicBezTo>
                      <a:pt x="8897" y="20055"/>
                      <a:pt x="9378" y="20510"/>
                      <a:pt x="9801" y="20908"/>
                    </a:cubicBezTo>
                    <a:cubicBezTo>
                      <a:pt x="10193" y="21278"/>
                      <a:pt x="10530" y="21600"/>
                      <a:pt x="11240" y="21600"/>
                    </a:cubicBezTo>
                    <a:cubicBezTo>
                      <a:pt x="11949" y="21600"/>
                      <a:pt x="12287" y="21278"/>
                      <a:pt x="12679" y="20908"/>
                    </a:cubicBezTo>
                    <a:cubicBezTo>
                      <a:pt x="13102" y="20510"/>
                      <a:pt x="13577" y="20055"/>
                      <a:pt x="14499" y="20055"/>
                    </a:cubicBezTo>
                    <a:cubicBezTo>
                      <a:pt x="15423" y="20055"/>
                      <a:pt x="15904" y="20510"/>
                      <a:pt x="16326" y="20908"/>
                    </a:cubicBezTo>
                    <a:cubicBezTo>
                      <a:pt x="16718" y="21278"/>
                      <a:pt x="17056" y="21600"/>
                      <a:pt x="17765" y="21600"/>
                    </a:cubicBezTo>
                    <a:cubicBezTo>
                      <a:pt x="18063" y="21600"/>
                      <a:pt x="18309" y="21288"/>
                      <a:pt x="18309" y="20908"/>
                    </a:cubicBezTo>
                    <a:cubicBezTo>
                      <a:pt x="18309" y="20529"/>
                      <a:pt x="18063" y="20226"/>
                      <a:pt x="17765" y="20226"/>
                    </a:cubicBezTo>
                    <a:cubicBezTo>
                      <a:pt x="17412" y="20226"/>
                      <a:pt x="17309" y="20125"/>
                      <a:pt x="16968" y="19804"/>
                    </a:cubicBezTo>
                    <a:cubicBezTo>
                      <a:pt x="16494" y="19357"/>
                      <a:pt x="15779" y="18681"/>
                      <a:pt x="14499" y="18681"/>
                    </a:cubicBezTo>
                    <a:cubicBezTo>
                      <a:pt x="13221" y="18681"/>
                      <a:pt x="12510" y="19357"/>
                      <a:pt x="12037" y="19804"/>
                    </a:cubicBezTo>
                    <a:cubicBezTo>
                      <a:pt x="11697" y="20125"/>
                      <a:pt x="11593" y="20226"/>
                      <a:pt x="11240" y="20226"/>
                    </a:cubicBezTo>
                    <a:cubicBezTo>
                      <a:pt x="10887" y="20226"/>
                      <a:pt x="10785" y="20125"/>
                      <a:pt x="10443" y="19804"/>
                    </a:cubicBezTo>
                    <a:cubicBezTo>
                      <a:pt x="9970" y="19357"/>
                      <a:pt x="9253" y="18681"/>
                      <a:pt x="7974" y="18681"/>
                    </a:cubicBezTo>
                    <a:cubicBezTo>
                      <a:pt x="6695" y="18681"/>
                      <a:pt x="5978" y="19357"/>
                      <a:pt x="5505" y="19804"/>
                    </a:cubicBezTo>
                    <a:cubicBezTo>
                      <a:pt x="5164" y="20125"/>
                      <a:pt x="5061" y="20226"/>
                      <a:pt x="4708" y="20226"/>
                    </a:cubicBezTo>
                    <a:cubicBezTo>
                      <a:pt x="4355" y="20226"/>
                      <a:pt x="4252" y="20125"/>
                      <a:pt x="3911" y="19804"/>
                    </a:cubicBezTo>
                    <a:cubicBezTo>
                      <a:pt x="3438" y="19357"/>
                      <a:pt x="2721" y="18681"/>
                      <a:pt x="1442" y="18681"/>
                    </a:cubicBezTo>
                    <a:close/>
                  </a:path>
                </a:pathLst>
              </a:custGeom>
              <a:solidFill>
                <a:srgbClr val="FFFFFF"/>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grpSp>
          <p:nvGrpSpPr>
            <p:cNvPr id="13" name="íṥlïḍè"/>
            <p:cNvGrpSpPr/>
            <p:nvPr/>
          </p:nvGrpSpPr>
          <p:grpSpPr>
            <a:xfrm>
              <a:off x="1019436" y="4835001"/>
              <a:ext cx="577851" cy="577851"/>
              <a:chExt cx="1155700" cy="1155700"/>
            </a:xfrm>
          </p:grpSpPr>
          <p:sp>
            <p:nvSpPr>
              <p:cNvPr id="31" name="i$1ïḓé"/>
              <p:cNvSpPr/>
              <p:nvPr/>
            </p:nvSpPr>
            <p:spPr>
              <a:xfrm>
                <a:off x="0" y="0"/>
                <a:ext cx="1155700" cy="1155700"/>
              </a:xfrm>
              <a:prstGeom prst="roundRect">
                <a:avLst>
                  <a:gd name="adj" fmla="val 15000"/>
                </a:avLst>
              </a:prstGeom>
              <a:solidFill>
                <a:schemeClr val="accent5"/>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32" name="iṥlíďe"/>
              <p:cNvSpPr/>
              <p:nvPr/>
            </p:nvSpPr>
            <p:spPr>
              <a:xfrm>
                <a:off x="183806" y="275576"/>
                <a:ext cx="825501" cy="573631"/>
              </a:xfrm>
              <a:custGeom>
                <a:cxnLst>
                  <a:cxn ang="0">
                    <a:pos x="wd2" y="hd2"/>
                  </a:cxn>
                  <a:cxn ang="5400000">
                    <a:pos x="wd2" y="hd2"/>
                  </a:cxn>
                  <a:cxn ang="10800000">
                    <a:pos x="wd2" y="hd2"/>
                  </a:cxn>
                  <a:cxn ang="16200000">
                    <a:pos x="wd2" y="hd2"/>
                  </a:cxn>
                </a:cxnLst>
                <a:rect l="0" t="0" r="r" b="b"/>
                <a:pathLst>
                  <a:path w="21599" h="21600" extrusionOk="0">
                    <a:moveTo>
                      <a:pt x="4416" y="0"/>
                    </a:moveTo>
                    <a:cubicBezTo>
                      <a:pt x="4300" y="0"/>
                      <a:pt x="4188" y="70"/>
                      <a:pt x="4106" y="189"/>
                    </a:cubicBezTo>
                    <a:cubicBezTo>
                      <a:pt x="4023" y="307"/>
                      <a:pt x="3975" y="468"/>
                      <a:pt x="3975" y="636"/>
                    </a:cubicBezTo>
                    <a:lnTo>
                      <a:pt x="3975" y="3704"/>
                    </a:lnTo>
                    <a:cubicBezTo>
                      <a:pt x="3975" y="3874"/>
                      <a:pt x="4022" y="4041"/>
                      <a:pt x="4106" y="4161"/>
                    </a:cubicBezTo>
                    <a:cubicBezTo>
                      <a:pt x="4189" y="4281"/>
                      <a:pt x="4298" y="4340"/>
                      <a:pt x="4416" y="4340"/>
                    </a:cubicBezTo>
                    <a:lnTo>
                      <a:pt x="6549" y="4340"/>
                    </a:lnTo>
                    <a:cubicBezTo>
                      <a:pt x="6666" y="4340"/>
                      <a:pt x="6776" y="4281"/>
                      <a:pt x="6859" y="4161"/>
                    </a:cubicBezTo>
                    <a:cubicBezTo>
                      <a:pt x="6942" y="4041"/>
                      <a:pt x="6990" y="3874"/>
                      <a:pt x="6990" y="3704"/>
                    </a:cubicBezTo>
                    <a:lnTo>
                      <a:pt x="6990" y="636"/>
                    </a:lnTo>
                    <a:cubicBezTo>
                      <a:pt x="6990" y="466"/>
                      <a:pt x="6942" y="309"/>
                      <a:pt x="6859" y="189"/>
                    </a:cubicBezTo>
                    <a:cubicBezTo>
                      <a:pt x="6776" y="69"/>
                      <a:pt x="6666" y="0"/>
                      <a:pt x="6549" y="0"/>
                    </a:cubicBezTo>
                    <a:lnTo>
                      <a:pt x="4416" y="0"/>
                    </a:lnTo>
                    <a:close/>
                    <a:moveTo>
                      <a:pt x="4858" y="1271"/>
                    </a:moveTo>
                    <a:lnTo>
                      <a:pt x="6107" y="1271"/>
                    </a:lnTo>
                    <a:lnTo>
                      <a:pt x="6107" y="3069"/>
                    </a:lnTo>
                    <a:lnTo>
                      <a:pt x="4858" y="3069"/>
                    </a:lnTo>
                    <a:cubicBezTo>
                      <a:pt x="4858" y="3069"/>
                      <a:pt x="4858" y="1271"/>
                      <a:pt x="4858" y="1271"/>
                    </a:cubicBezTo>
                    <a:close/>
                    <a:moveTo>
                      <a:pt x="3174" y="5402"/>
                    </a:moveTo>
                    <a:cubicBezTo>
                      <a:pt x="2762" y="5402"/>
                      <a:pt x="2429" y="5892"/>
                      <a:pt x="2429" y="6485"/>
                    </a:cubicBezTo>
                    <a:lnTo>
                      <a:pt x="2429" y="9554"/>
                    </a:lnTo>
                    <a:cubicBezTo>
                      <a:pt x="2429" y="9721"/>
                      <a:pt x="2478" y="9882"/>
                      <a:pt x="2560" y="10001"/>
                    </a:cubicBezTo>
                    <a:cubicBezTo>
                      <a:pt x="2643" y="10119"/>
                      <a:pt x="2754" y="10189"/>
                      <a:pt x="2871" y="10189"/>
                    </a:cubicBezTo>
                    <a:lnTo>
                      <a:pt x="11165" y="10189"/>
                    </a:lnTo>
                    <a:cubicBezTo>
                      <a:pt x="11318" y="10189"/>
                      <a:pt x="11464" y="10069"/>
                      <a:pt x="11545" y="9881"/>
                    </a:cubicBezTo>
                    <a:cubicBezTo>
                      <a:pt x="11625" y="9694"/>
                      <a:pt x="11628" y="9464"/>
                      <a:pt x="11559" y="9266"/>
                    </a:cubicBezTo>
                    <a:lnTo>
                      <a:pt x="10427" y="5998"/>
                    </a:lnTo>
                    <a:cubicBezTo>
                      <a:pt x="10300" y="5635"/>
                      <a:pt x="10040" y="5402"/>
                      <a:pt x="9757" y="5402"/>
                    </a:cubicBezTo>
                    <a:lnTo>
                      <a:pt x="3174" y="5402"/>
                    </a:lnTo>
                    <a:close/>
                    <a:moveTo>
                      <a:pt x="3312" y="6674"/>
                    </a:moveTo>
                    <a:lnTo>
                      <a:pt x="9675" y="6674"/>
                    </a:lnTo>
                    <a:lnTo>
                      <a:pt x="10454" y="8918"/>
                    </a:lnTo>
                    <a:lnTo>
                      <a:pt x="3312" y="8918"/>
                    </a:lnTo>
                    <a:cubicBezTo>
                      <a:pt x="3312" y="8918"/>
                      <a:pt x="3312" y="6674"/>
                      <a:pt x="3312" y="6674"/>
                    </a:cubicBezTo>
                    <a:close/>
                    <a:moveTo>
                      <a:pt x="745" y="11123"/>
                    </a:moveTo>
                    <a:cubicBezTo>
                      <a:pt x="320" y="11126"/>
                      <a:pt x="0" y="11619"/>
                      <a:pt x="0" y="12195"/>
                    </a:cubicBezTo>
                    <a:cubicBezTo>
                      <a:pt x="0" y="12312"/>
                      <a:pt x="16" y="12433"/>
                      <a:pt x="41" y="12543"/>
                    </a:cubicBezTo>
                    <a:lnTo>
                      <a:pt x="1691" y="19673"/>
                    </a:lnTo>
                    <a:cubicBezTo>
                      <a:pt x="1958" y="20828"/>
                      <a:pt x="2708" y="21600"/>
                      <a:pt x="3554" y="21600"/>
                    </a:cubicBezTo>
                    <a:lnTo>
                      <a:pt x="14236" y="21600"/>
                    </a:lnTo>
                    <a:cubicBezTo>
                      <a:pt x="16616" y="21600"/>
                      <a:pt x="18807" y="19743"/>
                      <a:pt x="19957" y="16744"/>
                    </a:cubicBezTo>
                    <a:lnTo>
                      <a:pt x="21461" y="12821"/>
                    </a:lnTo>
                    <a:cubicBezTo>
                      <a:pt x="21553" y="12636"/>
                      <a:pt x="21600" y="12416"/>
                      <a:pt x="21599" y="12205"/>
                    </a:cubicBezTo>
                    <a:cubicBezTo>
                      <a:pt x="21598" y="11655"/>
                      <a:pt x="21294" y="11127"/>
                      <a:pt x="20854" y="11123"/>
                    </a:cubicBezTo>
                    <a:lnTo>
                      <a:pt x="745" y="11123"/>
                    </a:lnTo>
                    <a:close/>
                    <a:moveTo>
                      <a:pt x="883" y="12394"/>
                    </a:moveTo>
                    <a:lnTo>
                      <a:pt x="20557" y="12394"/>
                    </a:lnTo>
                    <a:cubicBezTo>
                      <a:pt x="20557" y="12394"/>
                      <a:pt x="19129" y="16128"/>
                      <a:pt x="19129" y="16128"/>
                    </a:cubicBezTo>
                    <a:cubicBezTo>
                      <a:pt x="18134" y="18722"/>
                      <a:pt x="16239" y="20329"/>
                      <a:pt x="14181" y="20329"/>
                    </a:cubicBezTo>
                    <a:lnTo>
                      <a:pt x="3499" y="20329"/>
                    </a:lnTo>
                    <a:cubicBezTo>
                      <a:pt x="3033" y="20329"/>
                      <a:pt x="2617" y="19902"/>
                      <a:pt x="2470" y="19266"/>
                    </a:cubicBezTo>
                    <a:lnTo>
                      <a:pt x="883" y="12394"/>
                    </a:lnTo>
                    <a:close/>
                    <a:moveTo>
                      <a:pt x="5272" y="14301"/>
                    </a:moveTo>
                    <a:cubicBezTo>
                      <a:pt x="4798" y="14301"/>
                      <a:pt x="4416" y="14859"/>
                      <a:pt x="4416" y="15542"/>
                    </a:cubicBezTo>
                    <a:cubicBezTo>
                      <a:pt x="4416" y="16225"/>
                      <a:pt x="4798" y="16774"/>
                      <a:pt x="5272" y="16774"/>
                    </a:cubicBezTo>
                    <a:cubicBezTo>
                      <a:pt x="5747" y="16774"/>
                      <a:pt x="6135" y="16225"/>
                      <a:pt x="6135" y="15542"/>
                    </a:cubicBezTo>
                    <a:cubicBezTo>
                      <a:pt x="6135" y="14859"/>
                      <a:pt x="5747" y="14301"/>
                      <a:pt x="5272" y="14301"/>
                    </a:cubicBezTo>
                    <a:close/>
                    <a:moveTo>
                      <a:pt x="8170" y="14301"/>
                    </a:moveTo>
                    <a:cubicBezTo>
                      <a:pt x="7695" y="14301"/>
                      <a:pt x="7308" y="14859"/>
                      <a:pt x="7308" y="15542"/>
                    </a:cubicBezTo>
                    <a:cubicBezTo>
                      <a:pt x="7308" y="16225"/>
                      <a:pt x="7695" y="16774"/>
                      <a:pt x="8170" y="16774"/>
                    </a:cubicBezTo>
                    <a:cubicBezTo>
                      <a:pt x="8645" y="16774"/>
                      <a:pt x="9026" y="16225"/>
                      <a:pt x="9026" y="15542"/>
                    </a:cubicBezTo>
                    <a:cubicBezTo>
                      <a:pt x="9026" y="14859"/>
                      <a:pt x="8645" y="14301"/>
                      <a:pt x="8170" y="14301"/>
                    </a:cubicBezTo>
                    <a:close/>
                    <a:moveTo>
                      <a:pt x="11062" y="14301"/>
                    </a:moveTo>
                    <a:cubicBezTo>
                      <a:pt x="10587" y="14301"/>
                      <a:pt x="10199" y="14859"/>
                      <a:pt x="10199" y="15542"/>
                    </a:cubicBezTo>
                    <a:cubicBezTo>
                      <a:pt x="10199" y="16225"/>
                      <a:pt x="10587" y="16774"/>
                      <a:pt x="11062" y="16774"/>
                    </a:cubicBezTo>
                    <a:cubicBezTo>
                      <a:pt x="11537" y="16774"/>
                      <a:pt x="11917" y="16225"/>
                      <a:pt x="11917" y="15542"/>
                    </a:cubicBezTo>
                    <a:cubicBezTo>
                      <a:pt x="11917" y="14859"/>
                      <a:pt x="11537" y="14301"/>
                      <a:pt x="11062" y="14301"/>
                    </a:cubicBezTo>
                    <a:close/>
                  </a:path>
                </a:pathLst>
              </a:custGeom>
              <a:solidFill>
                <a:srgbClr val="FFFFFF"/>
              </a:solidFill>
              <a:ln w="12700" cap="flat">
                <a:noFill/>
                <a:miter lim="4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sp>
          <p:nvSpPr>
            <p:cNvPr id="14" name="ïṧḷîḍè"/>
            <p:cNvSpPr/>
            <p:nvPr/>
          </p:nvSpPr>
          <p:spPr>
            <a:xfrm>
              <a:off x="1597286" y="1774535"/>
              <a:ext cx="6429114" cy="352786"/>
            </a:xfrm>
            <a:prstGeom prst="rect">
              <a:avLst/>
            </a:prstGeom>
            <a:ln w="12700">
              <a:miter lim="400000"/>
            </a:ln>
          </p:spPr>
          <p:txBody>
            <a:bodyPr wrap="none" lIns="90000" tIns="46800" rIns="90000" bIns="468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sz="1800"/>
              </a:pPr>
              <a:r>
                <a:rPr lang="zh-CN" altLang="en-US"/>
                <a:t>（</a:t>
              </a:r>
              <a:r>
                <a:rPr lang="en-US" altLang="zh-CN"/>
                <a:t>1</a:t>
              </a:r>
              <a:r>
                <a:rPr lang="zh-CN" altLang="en-US"/>
                <a:t>）职位的内容是否已经明确化、规范化和标准化。</a:t>
              </a:r>
              <a:endParaRPr lang="zh-CN" altLang="en-US"/>
            </a:p>
          </p:txBody>
        </p:sp>
        <p:sp>
          <p:nvSpPr>
            <p:cNvPr id="16" name="îš1íḍè"/>
            <p:cNvSpPr/>
            <p:nvPr/>
          </p:nvSpPr>
          <p:spPr>
            <a:xfrm>
              <a:off x="1597286" y="2550533"/>
              <a:ext cx="3635639" cy="352786"/>
            </a:xfrm>
            <a:prstGeom prst="rect">
              <a:avLst/>
            </a:prstGeom>
            <a:ln w="12700">
              <a:miter lim="400000"/>
            </a:ln>
          </p:spPr>
          <p:txBody>
            <a:bodyPr wrap="none" lIns="90000" tIns="46800" rIns="90000" bIns="468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sz="1800"/>
              </a:pPr>
              <a:r>
                <a:rPr lang="zh-CN" altLang="en-US"/>
                <a:t>（</a:t>
              </a:r>
              <a:r>
                <a:rPr lang="en-US" altLang="zh-CN"/>
                <a:t>2</a:t>
              </a:r>
              <a:r>
                <a:rPr lang="zh-CN" altLang="en-US"/>
                <a:t>）职位的内容是否基本稳定，在短期内不会有大的变动。</a:t>
              </a:r>
              <a:endParaRPr lang="zh-CN" altLang="en-US"/>
            </a:p>
          </p:txBody>
        </p:sp>
        <p:sp>
          <p:nvSpPr>
            <p:cNvPr id="18" name="íṧ1íďè"/>
            <p:cNvSpPr/>
            <p:nvPr/>
          </p:nvSpPr>
          <p:spPr>
            <a:xfrm>
              <a:off x="1597286" y="3365886"/>
              <a:ext cx="3635639" cy="352786"/>
            </a:xfrm>
            <a:prstGeom prst="rect">
              <a:avLst/>
            </a:prstGeom>
            <a:ln w="12700">
              <a:miter lim="400000"/>
            </a:ln>
          </p:spPr>
          <p:txBody>
            <a:bodyPr wrap="none" lIns="90000" tIns="46800" rIns="90000" bIns="468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sz="1800"/>
              </a:pPr>
              <a:r>
                <a:rPr lang="zh-CN" altLang="en-US"/>
                <a:t>（</a:t>
              </a:r>
              <a:r>
                <a:rPr lang="en-US" altLang="zh-CN"/>
                <a:t>3</a:t>
              </a:r>
              <a:r>
                <a:rPr lang="zh-CN" altLang="en-US"/>
                <a:t>）是否具有按个人能力安排职位或工作岗位的机制。</a:t>
              </a:r>
              <a:endParaRPr lang="zh-CN" altLang="en-US"/>
            </a:p>
          </p:txBody>
        </p:sp>
        <p:sp>
          <p:nvSpPr>
            <p:cNvPr id="20" name="îSḷiḓè"/>
            <p:cNvSpPr/>
            <p:nvPr/>
          </p:nvSpPr>
          <p:spPr>
            <a:xfrm>
              <a:off x="1597286" y="4161366"/>
              <a:ext cx="3635639" cy="352786"/>
            </a:xfrm>
            <a:prstGeom prst="rect">
              <a:avLst/>
            </a:prstGeom>
            <a:ln w="12700">
              <a:miter lim="400000"/>
            </a:ln>
          </p:spPr>
          <p:txBody>
            <a:bodyPr wrap="none" lIns="90000" tIns="46800" rIns="90000" bIns="468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sz="1800"/>
              </a:pPr>
              <a:r>
                <a:rPr lang="zh-CN" altLang="en-US"/>
                <a:t>（</a:t>
              </a:r>
              <a:r>
                <a:rPr lang="en-US" altLang="zh-CN"/>
                <a:t>4</a:t>
              </a:r>
              <a:r>
                <a:rPr lang="zh-CN" altLang="en-US"/>
                <a:t>）企业中是否存在相对较多的职级。</a:t>
              </a:r>
              <a:endParaRPr lang="zh-CN" altLang="en-US"/>
            </a:p>
          </p:txBody>
        </p:sp>
        <p:sp>
          <p:nvSpPr>
            <p:cNvPr id="22" name="îšlïďe"/>
            <p:cNvSpPr/>
            <p:nvPr/>
          </p:nvSpPr>
          <p:spPr>
            <a:xfrm>
              <a:off x="1597286" y="4990868"/>
              <a:ext cx="3635639" cy="352786"/>
            </a:xfrm>
            <a:prstGeom prst="rect">
              <a:avLst/>
            </a:prstGeom>
            <a:ln w="12700">
              <a:miter lim="400000"/>
            </a:ln>
          </p:spPr>
          <p:txBody>
            <a:bodyPr wrap="none" lIns="90000" tIns="46800" rIns="90000" bIns="468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sz="1800"/>
              </a:pPr>
              <a:r>
                <a:rPr lang="zh-CN" altLang="en-US"/>
                <a:t>（</a:t>
              </a:r>
              <a:r>
                <a:rPr lang="en-US" altLang="zh-CN"/>
                <a:t>5</a:t>
              </a:r>
              <a:r>
                <a:rPr lang="zh-CN" altLang="en-US"/>
                <a:t>）企业的薪酬水平是否足够高。</a:t>
              </a:r>
              <a:endParaRPr lang="zh-CN" altLang="en-US"/>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职位薪酬体系及其职位分析基础</a:t>
            </a:r>
            <a:endParaRPr lang="zh-CN" altLang="en-US" sz="3200" b="1">
              <a:solidFill>
                <a:schemeClr val="bg1"/>
              </a:solidFill>
              <a:latin typeface="+mj-ea"/>
            </a:endParaRPr>
          </a:p>
        </p:txBody>
      </p:sp>
      <p:sp>
        <p:nvSpPr>
          <p:cNvPr id="3" name="矩形 2"/>
          <p:cNvSpPr/>
          <p:nvPr/>
        </p:nvSpPr>
        <p:spPr>
          <a:xfrm>
            <a:off x="794468" y="1796377"/>
            <a:ext cx="457689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（三）职位薪酬体系设计的基本流程</a:t>
            </a:r>
            <a:endParaRPr lang="zh-CN" altLang="en-US" sz="2000" b="1">
              <a:solidFill>
                <a:srgbClr val="002060"/>
              </a:solidFill>
            </a:endParaRPr>
          </a:p>
        </p:txBody>
      </p:sp>
      <p:sp>
        <p:nvSpPr>
          <p:cNvPr id="4" name="矩形 3"/>
          <p:cNvSpPr/>
          <p:nvPr/>
        </p:nvSpPr>
        <p:spPr>
          <a:xfrm>
            <a:off x="623392" y="1196501"/>
            <a:ext cx="664797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一、职位薪酬体系的特点、实施条件和操作流程</a:t>
            </a:r>
            <a:endParaRPr lang="zh-CN" altLang="en-US" sz="2400" b="1"/>
          </a:p>
        </p:txBody>
      </p:sp>
      <p:pic>
        <p:nvPicPr>
          <p:cNvPr id="8194" name="3-1.EPS" descr="id:2147509332;FounderCES"/>
          <p:cNvPicPr>
            <a:picLocks noChangeAspect="1" noChangeArrowheads="1"/>
          </p:cNvPicPr>
          <p:nvPr/>
        </p:nvPicPr>
        <p:blipFill>
          <a:blip r:embed="rId3">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bwMode="auto">
          <a:xfrm>
            <a:off x="1487487" y="2598073"/>
            <a:ext cx="9217026" cy="1316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50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circle(in)">
                                      <p:cBhvr>
                                        <p:cTn id="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职位薪酬体系及其职位分析基础</a:t>
            </a:r>
            <a:endParaRPr lang="zh-CN" altLang="en-US" sz="3200" b="1">
              <a:solidFill>
                <a:schemeClr val="bg1"/>
              </a:solidFill>
              <a:latin typeface="+mj-ea"/>
            </a:endParaRPr>
          </a:p>
        </p:txBody>
      </p:sp>
      <p:sp>
        <p:nvSpPr>
          <p:cNvPr id="3" name="矩形 2"/>
          <p:cNvSpPr/>
          <p:nvPr/>
        </p:nvSpPr>
        <p:spPr>
          <a:xfrm>
            <a:off x="794468" y="1796377"/>
            <a:ext cx="380745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（一）职位的含义及相关概念</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二、职位、职位分析与职位说明书</a:t>
            </a:r>
            <a:endParaRPr lang="zh-CN" altLang="en-US" sz="2400" b="1"/>
          </a:p>
        </p:txBody>
      </p:sp>
      <p:sp>
        <p:nvSpPr>
          <p:cNvPr id="7" name="Text Box 16"/>
          <p:cNvSpPr txBox="1">
            <a:spLocks noChangeArrowheads="1"/>
          </p:cNvSpPr>
          <p:nvPr/>
        </p:nvSpPr>
        <p:spPr bwMode="auto">
          <a:xfrm>
            <a:off x="609600" y="2435112"/>
            <a:ext cx="10769600" cy="2389221"/>
          </a:xfrm>
          <a:prstGeom prst="rect">
            <a:avLst/>
          </a:prstGeom>
          <a:solidFill>
            <a:srgbClr val="0070C0"/>
          </a:solidFill>
          <a:ln w="9525">
            <a:solidFill>
              <a:schemeClr val="tx1"/>
            </a:solidFill>
            <a:miter lim="800000"/>
          </a:ln>
          <a:effectLst>
            <a:outerShdw dist="107763" dir="2700000" algn="ctr" rotWithShape="0">
              <a:schemeClr val="bg2"/>
            </a:outerShdw>
          </a:effectLst>
        </p:spPr>
        <p:txBody>
          <a:bodyPr lIns="104498" tIns="52249" rIns="104498" bIns="5224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705" lvl="1" indent="82550" defTabSz="1044575">
              <a:lnSpc>
                <a:spcPct val="170000"/>
              </a:lnSpc>
              <a:spcBef>
                <a:spcPct val="50000"/>
              </a:spcBef>
              <a:buClr>
                <a:srgbClr val="FF0000"/>
              </a:buClr>
              <a:buSzPct val="110000"/>
              <a:buFont typeface="Monotype Sorts" pitchFamily="2" charset="2"/>
              <a:buChar char="è"/>
              <a:defRPr/>
            </a:pPr>
            <a:r>
              <a:rPr lang="zh-CN" altLang="en-US" sz="2800" u="sng" smtClean="0">
                <a:solidFill>
                  <a:srgbClr val="FFFF66"/>
                </a:solidFill>
                <a:latin typeface="+mn-ea"/>
              </a:rPr>
              <a:t>含义</a:t>
            </a:r>
            <a:r>
              <a:rPr lang="zh-CN" altLang="en-US">
                <a:solidFill>
                  <a:schemeClr val="bg1"/>
                </a:solidFill>
                <a:latin typeface="+mn-ea"/>
              </a:rPr>
              <a:t>：职位或</a:t>
            </a:r>
            <a:r>
              <a:rPr lang="zh-CN" altLang="en-US" smtClean="0">
                <a:solidFill>
                  <a:schemeClr val="bg1"/>
                </a:solidFill>
                <a:latin typeface="+mn-ea"/>
              </a:rPr>
              <a:t>岗位是一</a:t>
            </a:r>
            <a:r>
              <a:rPr lang="zh-CN" altLang="en-US">
                <a:solidFill>
                  <a:schemeClr val="bg1"/>
                </a:solidFill>
                <a:latin typeface="+mn-ea"/>
              </a:rPr>
              <a:t>位全日制员工在工作满负荷情况下需要完成的、具有一定内在联系且便于任职者完成的各种职责及其相应工作任务的集合</a:t>
            </a:r>
            <a:r>
              <a:rPr lang="zh-CN" altLang="en-US" smtClean="0">
                <a:solidFill>
                  <a:schemeClr val="bg1"/>
                </a:solidFill>
                <a:latin typeface="+mn-ea"/>
              </a:rPr>
              <a:t>。</a:t>
            </a:r>
            <a:endParaRPr lang="en-US" altLang="zh-CN" smtClean="0">
              <a:solidFill>
                <a:schemeClr val="bg1"/>
              </a:solidFill>
              <a:latin typeface="+mn-ea"/>
            </a:endParaRPr>
          </a:p>
          <a:p>
            <a:pPr marL="179705" lvl="1" defTabSz="1044575">
              <a:lnSpc>
                <a:spcPct val="170000"/>
              </a:lnSpc>
              <a:spcBef>
                <a:spcPct val="50000"/>
              </a:spcBef>
              <a:buClr>
                <a:srgbClr val="FF0000"/>
              </a:buClr>
              <a:buSzPct val="110000"/>
              <a:defRPr/>
            </a:pPr>
            <a:r>
              <a:rPr lang="en-US" altLang="zh-CN" smtClean="0">
                <a:solidFill>
                  <a:schemeClr val="bg1"/>
                </a:solidFill>
                <a:latin typeface="+mn-ea"/>
              </a:rPr>
              <a:t>       </a:t>
            </a:r>
            <a:r>
              <a:rPr lang="zh-CN" altLang="en-US" smtClean="0">
                <a:solidFill>
                  <a:schemeClr val="bg1"/>
                </a:solidFill>
                <a:latin typeface="+mn-ea"/>
              </a:rPr>
              <a:t>职位</a:t>
            </a:r>
            <a:r>
              <a:rPr lang="zh-CN" altLang="en-US">
                <a:solidFill>
                  <a:schemeClr val="bg1"/>
                </a:solidFill>
                <a:latin typeface="+mn-ea"/>
              </a:rPr>
              <a:t>或岗位是由若干（通常在</a:t>
            </a:r>
            <a:r>
              <a:rPr lang="en-US" altLang="zh-CN">
                <a:solidFill>
                  <a:schemeClr val="bg1"/>
                </a:solidFill>
                <a:latin typeface="+mn-ea"/>
              </a:rPr>
              <a:t>7~8</a:t>
            </a:r>
            <a:r>
              <a:rPr lang="zh-CN" altLang="en-US">
                <a:solidFill>
                  <a:schemeClr val="bg1"/>
                </a:solidFill>
                <a:latin typeface="+mn-ea"/>
              </a:rPr>
              <a:t>项之间）重要职责（</a:t>
            </a:r>
            <a:r>
              <a:rPr lang="en-US" altLang="zh-CN">
                <a:solidFill>
                  <a:schemeClr val="bg1"/>
                </a:solidFill>
                <a:latin typeface="+mn-ea"/>
              </a:rPr>
              <a:t>accountability</a:t>
            </a:r>
            <a:r>
              <a:rPr lang="zh-CN" altLang="en-US">
                <a:solidFill>
                  <a:schemeClr val="bg1"/>
                </a:solidFill>
                <a:latin typeface="+mn-ea"/>
              </a:rPr>
              <a:t>或</a:t>
            </a:r>
            <a:r>
              <a:rPr lang="en-US" altLang="zh-CN">
                <a:solidFill>
                  <a:schemeClr val="bg1"/>
                </a:solidFill>
                <a:latin typeface="+mn-ea"/>
              </a:rPr>
              <a:t>responsibility</a:t>
            </a:r>
            <a:r>
              <a:rPr lang="zh-CN" altLang="en-US">
                <a:solidFill>
                  <a:schemeClr val="bg1"/>
                </a:solidFill>
                <a:latin typeface="+mn-ea"/>
              </a:rPr>
              <a:t>）组成的，每一项职责又包含若干项重要的工作任务（</a:t>
            </a:r>
            <a:r>
              <a:rPr lang="en-US" altLang="zh-CN">
                <a:solidFill>
                  <a:schemeClr val="bg1"/>
                </a:solidFill>
                <a:latin typeface="+mn-ea"/>
              </a:rPr>
              <a:t>task</a:t>
            </a:r>
            <a:r>
              <a:rPr lang="zh-CN" altLang="en-US">
                <a:solidFill>
                  <a:schemeClr val="bg1"/>
                </a:solidFill>
                <a:latin typeface="+mn-ea"/>
              </a:rPr>
              <a:t>）</a:t>
            </a:r>
            <a:r>
              <a:rPr lang="zh-CN" altLang="en-US" smtClean="0">
                <a:solidFill>
                  <a:schemeClr val="bg1"/>
                </a:solidFill>
                <a:latin typeface="+mn-ea"/>
              </a:rPr>
              <a:t>。</a:t>
            </a:r>
            <a:endParaRPr lang="zh-CN" altLang="en-US">
              <a:solidFill>
                <a:schemeClr val="bg1"/>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职位薪酬体系及其职位分析基础</a:t>
            </a:r>
            <a:endParaRPr lang="zh-CN" altLang="en-US" sz="3200" b="1">
              <a:solidFill>
                <a:schemeClr val="bg1"/>
              </a:solidFill>
              <a:latin typeface="+mj-ea"/>
            </a:endParaRPr>
          </a:p>
        </p:txBody>
      </p:sp>
      <p:sp>
        <p:nvSpPr>
          <p:cNvPr id="3" name="矩形 2"/>
          <p:cNvSpPr/>
          <p:nvPr/>
        </p:nvSpPr>
        <p:spPr>
          <a:xfrm>
            <a:off x="794468" y="1796377"/>
            <a:ext cx="457689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（二）职位分析与职位说明书的编写</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二、职位、职位分析与职位说明书</a:t>
            </a:r>
            <a:endParaRPr lang="zh-CN" altLang="en-US" sz="2400" b="1"/>
          </a:p>
        </p:txBody>
      </p:sp>
      <p:sp>
        <p:nvSpPr>
          <p:cNvPr id="7" name="Text Box 16"/>
          <p:cNvSpPr txBox="1">
            <a:spLocks noChangeArrowheads="1"/>
          </p:cNvSpPr>
          <p:nvPr/>
        </p:nvSpPr>
        <p:spPr bwMode="auto">
          <a:xfrm>
            <a:off x="609600" y="2435112"/>
            <a:ext cx="10769600" cy="2797346"/>
          </a:xfrm>
          <a:prstGeom prst="rect">
            <a:avLst/>
          </a:prstGeom>
          <a:solidFill>
            <a:srgbClr val="7030A0"/>
          </a:solidFill>
          <a:ln w="9525">
            <a:solidFill>
              <a:schemeClr val="tx1"/>
            </a:solidFill>
            <a:miter lim="800000"/>
          </a:ln>
          <a:effectLst>
            <a:outerShdw dist="107763" dir="2700000" algn="ctr" rotWithShape="0">
              <a:schemeClr val="bg2"/>
            </a:outerShdw>
          </a:effectLst>
        </p:spPr>
        <p:txBody>
          <a:bodyPr lIns="104498" tIns="52249" rIns="104498" bIns="5224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9705" lvl="1" indent="82550" defTabSz="1044575">
              <a:lnSpc>
                <a:spcPct val="170000"/>
              </a:lnSpc>
              <a:spcBef>
                <a:spcPct val="50000"/>
              </a:spcBef>
              <a:buClr>
                <a:srgbClr val="FF0000"/>
              </a:buClr>
              <a:buSzPct val="110000"/>
              <a:buFont typeface="Monotype Sorts" pitchFamily="2" charset="2"/>
              <a:buChar char="è"/>
              <a:defRPr/>
            </a:pPr>
            <a:r>
              <a:rPr lang="zh-CN" altLang="en-US" sz="2800" u="sng" smtClean="0">
                <a:solidFill>
                  <a:srgbClr val="FFFF66"/>
                </a:solidFill>
                <a:latin typeface="+mn-ea"/>
              </a:rPr>
              <a:t>含义</a:t>
            </a:r>
            <a:r>
              <a:rPr lang="zh-CN" altLang="en-US" smtClean="0">
                <a:solidFill>
                  <a:schemeClr val="bg1"/>
                </a:solidFill>
                <a:latin typeface="+mn-ea"/>
              </a:rPr>
              <a:t>：</a:t>
            </a:r>
            <a:r>
              <a:rPr lang="zh-CN" altLang="en-US">
                <a:solidFill>
                  <a:schemeClr val="bg1"/>
                </a:solidFill>
                <a:latin typeface="+mn-ea"/>
              </a:rPr>
              <a:t>职位分析（</a:t>
            </a:r>
            <a:r>
              <a:rPr lang="en-US" altLang="zh-CN">
                <a:solidFill>
                  <a:schemeClr val="bg1"/>
                </a:solidFill>
                <a:latin typeface="+mn-ea"/>
              </a:rPr>
              <a:t>job analysis</a:t>
            </a:r>
            <a:r>
              <a:rPr lang="zh-CN" altLang="en-US">
                <a:solidFill>
                  <a:schemeClr val="bg1"/>
                </a:solidFill>
                <a:latin typeface="+mn-ea"/>
              </a:rPr>
              <a:t>）是指了解一个职位并以一种格式把这种信息描述出来，从而使其他人能了解这个职位的过程。它所要回答的主要是这样两个大问题：第一，某个职位上的任职者应该做些什么？怎样做？为什么要做？第二，由什么样的人来承担这个职位上的工作才是最合适的</a:t>
            </a:r>
            <a:r>
              <a:rPr lang="zh-CN" altLang="en-US" smtClean="0">
                <a:solidFill>
                  <a:schemeClr val="bg1"/>
                </a:solidFill>
                <a:latin typeface="+mn-ea"/>
              </a:rPr>
              <a:t>？</a:t>
            </a:r>
            <a:endParaRPr lang="en-US" altLang="zh-CN" smtClean="0">
              <a:solidFill>
                <a:schemeClr val="bg1"/>
              </a:solidFill>
              <a:latin typeface="+mn-ea"/>
            </a:endParaRPr>
          </a:p>
          <a:p>
            <a:pPr marL="179705" lvl="1" defTabSz="1044575">
              <a:lnSpc>
                <a:spcPct val="170000"/>
              </a:lnSpc>
              <a:spcBef>
                <a:spcPct val="50000"/>
              </a:spcBef>
              <a:buClr>
                <a:srgbClr val="FF0000"/>
              </a:buClr>
              <a:buSzPct val="110000"/>
              <a:defRPr/>
            </a:pPr>
            <a:r>
              <a:rPr lang="en-US" altLang="zh-CN">
                <a:solidFill>
                  <a:schemeClr val="bg1"/>
                </a:solidFill>
                <a:latin typeface="+mn-ea"/>
              </a:rPr>
              <a:t> </a:t>
            </a:r>
            <a:r>
              <a:rPr lang="en-US" altLang="zh-CN" smtClean="0">
                <a:solidFill>
                  <a:schemeClr val="bg1"/>
                </a:solidFill>
                <a:latin typeface="+mn-ea"/>
              </a:rPr>
              <a:t>      </a:t>
            </a:r>
            <a:r>
              <a:rPr lang="zh-CN" altLang="en-US" smtClean="0">
                <a:solidFill>
                  <a:schemeClr val="bg1"/>
                </a:solidFill>
                <a:latin typeface="+mn-ea"/>
              </a:rPr>
              <a:t>组织</a:t>
            </a:r>
            <a:r>
              <a:rPr lang="zh-CN" altLang="en-US">
                <a:solidFill>
                  <a:schemeClr val="bg1"/>
                </a:solidFill>
                <a:latin typeface="+mn-ea"/>
              </a:rPr>
              <a:t>通过职位分析可以得到两类信息：第一类信息称为职位描述（</a:t>
            </a:r>
            <a:r>
              <a:rPr lang="en-US" altLang="zh-CN">
                <a:solidFill>
                  <a:schemeClr val="bg1"/>
                </a:solidFill>
                <a:latin typeface="+mn-ea"/>
              </a:rPr>
              <a:t>job description</a:t>
            </a:r>
            <a:r>
              <a:rPr lang="zh-CN" altLang="en-US">
                <a:solidFill>
                  <a:schemeClr val="bg1"/>
                </a:solidFill>
                <a:latin typeface="+mn-ea"/>
              </a:rPr>
              <a:t>）。第二类信息称为任职资格（</a:t>
            </a:r>
            <a:r>
              <a:rPr lang="en-US" altLang="zh-CN">
                <a:solidFill>
                  <a:schemeClr val="bg1"/>
                </a:solidFill>
                <a:latin typeface="+mn-ea"/>
              </a:rPr>
              <a:t>job specification/qualifications</a:t>
            </a:r>
            <a:r>
              <a:rPr lang="zh-CN" altLang="en-US">
                <a:solidFill>
                  <a:schemeClr val="bg1"/>
                </a:solidFill>
                <a:latin typeface="+mn-ea"/>
              </a:rPr>
              <a:t>）。</a:t>
            </a:r>
            <a:endParaRPr lang="zh-CN" altLang="en-US">
              <a:solidFill>
                <a:schemeClr val="bg1"/>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职位薪酬体系及其职位分析基础</a:t>
            </a:r>
            <a:endParaRPr lang="zh-CN" altLang="en-US" sz="3200" b="1">
              <a:solidFill>
                <a:schemeClr val="bg1"/>
              </a:solidFill>
              <a:latin typeface="+mj-ea"/>
            </a:endParaRPr>
          </a:p>
        </p:txBody>
      </p:sp>
      <p:sp>
        <p:nvSpPr>
          <p:cNvPr id="3" name="矩形 2"/>
          <p:cNvSpPr/>
          <p:nvPr/>
        </p:nvSpPr>
        <p:spPr>
          <a:xfrm>
            <a:off x="794468" y="1796377"/>
            <a:ext cx="457689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（二）职位分析与职位说明书的编写</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二、职位、职位分析与职位说明书</a:t>
            </a:r>
            <a:endParaRPr lang="zh-CN" altLang="en-US" sz="2400" b="1"/>
          </a:p>
        </p:txBody>
      </p:sp>
      <p:graphicFrame>
        <p:nvGraphicFramePr>
          <p:cNvPr id="8" name="Group 134"/>
          <p:cNvGraphicFramePr>
            <a:graphicFrameLocks noGrp="1"/>
          </p:cNvGraphicFramePr>
          <p:nvPr/>
        </p:nvGraphicFramePr>
        <p:xfrm>
          <a:off x="881736" y="2496455"/>
          <a:ext cx="10570029" cy="3814714"/>
        </p:xfrm>
        <a:graphic>
          <a:graphicData uri="http://schemas.openxmlformats.org/drawingml/2006/table">
            <a:tbl>
              <a:tblPr/>
              <a:tblGrid>
                <a:gridCol w="2616199"/>
                <a:gridCol w="7953830"/>
              </a:tblGrid>
              <a:tr h="605170">
                <a:tc>
                  <a:txBody>
                    <a:bodyPr vert="horz" wrap="square"/>
                    <a:lstStyle/>
                    <a:p>
                      <a:pPr marL="392430" marR="0" lvl="0" indent="-392430" algn="ctr" defTabSz="1044575" rtl="0" eaLnBrk="1" fontAlgn="base" latinLnBrk="0" hangingPunct="1">
                        <a:lnSpc>
                          <a:spcPct val="100000"/>
                        </a:lnSpc>
                        <a:spcBef>
                          <a:spcPct val="0"/>
                        </a:spcBef>
                        <a:spcAft>
                          <a:spcPct val="0"/>
                        </a:spcAft>
                        <a:buClrTx/>
                        <a:buSzTx/>
                        <a:buFontTx/>
                        <a:buNone/>
                      </a:pPr>
                      <a:r>
                        <a:rPr kumimoji="1" lang="zh-CN" altLang="en-US" sz="1800" b="1" i="0" u="none" strike="noStrike" cap="none" normalizeH="0" baseline="0">
                          <a:ln>
                            <a:noFill/>
                          </a:ln>
                          <a:solidFill>
                            <a:schemeClr val="tx1"/>
                          </a:solidFill>
                          <a:effectLst/>
                          <a:latin typeface="+mn-ea"/>
                          <a:ea typeface="+mn-ea"/>
                          <a:cs typeface="Times New Roman" panose="02020603050405020304" pitchFamily="18" charset="0"/>
                        </a:rPr>
                        <a:t>职位</a:t>
                      </a:r>
                      <a:r>
                        <a:rPr kumimoji="1" lang="zh-CN" altLang="en-US" sz="1800" b="1" i="0" u="none" strike="noStrike" cap="none" normalizeH="0" baseline="0" smtClean="0">
                          <a:ln>
                            <a:noFill/>
                          </a:ln>
                          <a:solidFill>
                            <a:schemeClr val="tx1"/>
                          </a:solidFill>
                          <a:effectLst/>
                          <a:latin typeface="+mn-ea"/>
                          <a:ea typeface="+mn-ea"/>
                          <a:cs typeface="Times New Roman" panose="02020603050405020304" pitchFamily="18" charset="0"/>
                        </a:rPr>
                        <a:t>说明书构成</a:t>
                      </a:r>
                      <a:r>
                        <a:rPr kumimoji="1" lang="zh-CN" altLang="en-US" sz="1800" b="1" i="0" u="none" strike="noStrike" cap="none" normalizeH="0" baseline="0">
                          <a:ln>
                            <a:noFill/>
                          </a:ln>
                          <a:solidFill>
                            <a:schemeClr val="tx1"/>
                          </a:solidFill>
                          <a:effectLst/>
                          <a:latin typeface="+mn-ea"/>
                          <a:ea typeface="+mn-ea"/>
                          <a:cs typeface="Times New Roman" panose="02020603050405020304" pitchFamily="18" charset="0"/>
                        </a:rPr>
                        <a:t>要素</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B050"/>
                    </a:solidFill>
                  </a:tcPr>
                </a:tc>
                <a:tc>
                  <a:txBody>
                    <a:bodyPr vert="horz" wrap="square"/>
                    <a:lstStyle/>
                    <a:p>
                      <a:pPr marL="392430" marR="0" lvl="0" indent="-392430" algn="ctr" defTabSz="1044575" rtl="0" eaLnBrk="1" fontAlgn="base" latinLnBrk="0" hangingPunct="1">
                        <a:lnSpc>
                          <a:spcPct val="100000"/>
                        </a:lnSpc>
                        <a:spcBef>
                          <a:spcPct val="0"/>
                        </a:spcBef>
                        <a:spcAft>
                          <a:spcPct val="0"/>
                        </a:spcAft>
                        <a:buClrTx/>
                        <a:buSzTx/>
                        <a:buFontTx/>
                        <a:buNone/>
                      </a:pPr>
                      <a:r>
                        <a:rPr kumimoji="1" lang="zh-CN" altLang="en-US" sz="1800" b="1" i="0" u="none" strike="noStrike" cap="none" normalizeH="0" baseline="0">
                          <a:ln>
                            <a:noFill/>
                          </a:ln>
                          <a:solidFill>
                            <a:schemeClr val="tx1"/>
                          </a:solidFill>
                          <a:effectLst/>
                          <a:latin typeface="+mn-ea"/>
                          <a:ea typeface="+mn-ea"/>
                          <a:cs typeface="Times New Roman" panose="02020603050405020304" pitchFamily="18" charset="0"/>
                        </a:rPr>
                        <a:t>构成要素的具体内容</a:t>
                      </a:r>
                      <a:endParaRPr kumimoji="1" lang="zh-CN" altLang="en-US" sz="1800" b="1"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B050"/>
                    </a:solidFill>
                  </a:tcPr>
                </a:tc>
              </a:tr>
              <a:tr h="0">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1.</a:t>
                      </a:r>
                      <a:r>
                        <a:rPr lang="zh-CN" altLang="zh-CN" sz="1800" kern="1200" smtClean="0">
                          <a:solidFill>
                            <a:schemeClr val="tx1"/>
                          </a:solidFill>
                          <a:effectLst/>
                          <a:latin typeface="+mn-lt"/>
                          <a:ea typeface="+mn-ea"/>
                          <a:cs typeface="+mn-cs"/>
                        </a:rPr>
                        <a:t>职位标识</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r>
                        <a:rPr lang="zh-CN" altLang="zh-CN" sz="1800" kern="1200" smtClean="0">
                          <a:solidFill>
                            <a:schemeClr val="tx1"/>
                          </a:solidFill>
                          <a:effectLst/>
                          <a:latin typeface="+mn-lt"/>
                          <a:ea typeface="+mn-ea"/>
                          <a:cs typeface="+mn-cs"/>
                        </a:rPr>
                        <a:t>包括职位名称、任职者、上级职位名称、下级职位名称等。</a:t>
                      </a:r>
                      <a:endParaRPr lang="zh-CN" altLang="zh-CN" sz="1800" kern="1200">
                        <a:solidFill>
                          <a:schemeClr val="tx1"/>
                        </a:solidFill>
                        <a:effectLst/>
                        <a:latin typeface="+mn-lt"/>
                        <a:ea typeface="+mn-ea"/>
                        <a:cs typeface="+mn-cs"/>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218421">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2.</a:t>
                      </a:r>
                      <a:r>
                        <a:rPr lang="zh-CN" altLang="zh-CN" sz="1800" kern="1200" smtClean="0">
                          <a:solidFill>
                            <a:schemeClr val="tx1"/>
                          </a:solidFill>
                          <a:effectLst/>
                          <a:latin typeface="+mn-lt"/>
                          <a:ea typeface="+mn-ea"/>
                          <a:cs typeface="+mn-cs"/>
                        </a:rPr>
                        <a:t>职位目的或概要</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用一句话说明为什么需要设置这一职位，设置这一职位的目的或者意义何在。</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0">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3.</a:t>
                      </a:r>
                      <a:r>
                        <a:rPr lang="zh-CN" altLang="zh-CN" sz="1800" kern="1200" smtClean="0">
                          <a:solidFill>
                            <a:schemeClr val="tx1"/>
                          </a:solidFill>
                          <a:effectLst/>
                          <a:latin typeface="+mn-lt"/>
                          <a:ea typeface="+mn-ea"/>
                          <a:cs typeface="+mn-cs"/>
                        </a:rPr>
                        <a:t>主要职责</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职位所要承担的每一项工作责任的内容以及要达到的目的是什么。</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185619">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4.</a:t>
                      </a:r>
                      <a:r>
                        <a:rPr lang="zh-CN" altLang="zh-CN" sz="1800" kern="1200" smtClean="0">
                          <a:solidFill>
                            <a:schemeClr val="tx1"/>
                          </a:solidFill>
                          <a:effectLst/>
                          <a:latin typeface="+mn-lt"/>
                          <a:ea typeface="+mn-ea"/>
                          <a:cs typeface="+mn-cs"/>
                        </a:rPr>
                        <a:t>关键业绩衡量标准</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应当用哪些指标和标准来衡量每一项工作职责的完成情况。</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329184">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5.</a:t>
                      </a:r>
                      <a:r>
                        <a:rPr lang="zh-CN" altLang="zh-CN" sz="1800" kern="1200" smtClean="0">
                          <a:solidFill>
                            <a:schemeClr val="tx1"/>
                          </a:solidFill>
                          <a:effectLst/>
                          <a:latin typeface="+mn-lt"/>
                          <a:ea typeface="+mn-ea"/>
                          <a:cs typeface="+mn-cs"/>
                        </a:rPr>
                        <a:t>工作范围</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本职位对财务数据、预算以及人员等的影响范围有多大。</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0">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6.</a:t>
                      </a:r>
                      <a:r>
                        <a:rPr lang="zh-CN" altLang="zh-CN" sz="1800" kern="1200" smtClean="0">
                          <a:solidFill>
                            <a:schemeClr val="tx1"/>
                          </a:solidFill>
                          <a:effectLst/>
                          <a:latin typeface="+mn-lt"/>
                          <a:ea typeface="+mn-ea"/>
                          <a:cs typeface="+mn-cs"/>
                        </a:rPr>
                        <a:t>工作联系</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职位的工作报告对象、监督对象、合作对象、外部交往对象等。</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0">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7.</a:t>
                      </a:r>
                      <a:r>
                        <a:rPr lang="zh-CN" altLang="zh-CN" sz="1800" kern="1200" smtClean="0">
                          <a:solidFill>
                            <a:schemeClr val="tx1"/>
                          </a:solidFill>
                          <a:effectLst/>
                          <a:latin typeface="+mn-lt"/>
                          <a:ea typeface="+mn-ea"/>
                          <a:cs typeface="+mn-cs"/>
                        </a:rPr>
                        <a:t>工作环境和工作条件</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工作的时间、地点、噪声、危险等。</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0">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8.</a:t>
                      </a:r>
                      <a:r>
                        <a:rPr lang="zh-CN" altLang="zh-CN" sz="1800" kern="1200" smtClean="0">
                          <a:solidFill>
                            <a:schemeClr val="tx1"/>
                          </a:solidFill>
                          <a:effectLst/>
                          <a:latin typeface="+mn-lt"/>
                          <a:ea typeface="+mn-ea"/>
                          <a:cs typeface="+mn-cs"/>
                        </a:rPr>
                        <a:t>任职资格要求</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具备何种知识、技能、能力、经验的人能够承担这一职位的工作。</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0">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en-US" altLang="zh-CN" sz="1800" kern="1200" smtClean="0">
                          <a:solidFill>
                            <a:schemeClr val="tx1"/>
                          </a:solidFill>
                          <a:effectLst/>
                          <a:latin typeface="+mn-lt"/>
                          <a:ea typeface="+mn-ea"/>
                          <a:cs typeface="+mn-cs"/>
                        </a:rPr>
                        <a:t>9.</a:t>
                      </a:r>
                      <a:r>
                        <a:rPr lang="zh-CN" altLang="zh-CN" sz="1800" kern="1200" smtClean="0">
                          <a:solidFill>
                            <a:schemeClr val="tx1"/>
                          </a:solidFill>
                          <a:effectLst/>
                          <a:latin typeface="+mn-lt"/>
                          <a:ea typeface="+mn-ea"/>
                          <a:cs typeface="+mn-cs"/>
                        </a:rPr>
                        <a:t>其他有关信息</a:t>
                      </a:r>
                      <a:endParaRPr kumimoji="1" lang="zh-CN" altLang="en-US" sz="16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392430" marR="0" lvl="0" indent="-392430" algn="l" defTabSz="1044575" rtl="0" eaLnBrk="1" fontAlgn="base" latinLnBrk="0" hangingPunct="1">
                        <a:lnSpc>
                          <a:spcPct val="100000"/>
                        </a:lnSpc>
                        <a:spcBef>
                          <a:spcPct val="0"/>
                        </a:spcBef>
                        <a:spcAft>
                          <a:spcPct val="0"/>
                        </a:spcAft>
                        <a:buClrTx/>
                        <a:buSzTx/>
                        <a:buFontTx/>
                        <a:buNone/>
                      </a:pPr>
                      <a:r>
                        <a:rPr lang="zh-CN" altLang="zh-CN" sz="1800" kern="1200" smtClean="0">
                          <a:solidFill>
                            <a:schemeClr val="tx1"/>
                          </a:solidFill>
                          <a:effectLst/>
                          <a:latin typeface="+mn-lt"/>
                          <a:ea typeface="+mn-ea"/>
                          <a:cs typeface="+mn-cs"/>
                        </a:rPr>
                        <a:t>该职位所面临的主要挑战、所要做出的重要决策或规划等。</a:t>
                      </a:r>
                      <a:endParaRPr kumimoji="1" lang="zh-CN" altLang="en-US" sz="1400" b="0"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104503" marR="104503" marT="41148" marB="4114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内容占位符 12"/>
          <p:cNvSpPr>
            <a:spLocks noGrp="1"/>
          </p:cNvSpPr>
          <p:nvPr>
            <p:ph idx="4294967295"/>
          </p:nvPr>
        </p:nvSpPr>
        <p:spPr>
          <a:xfrm>
            <a:off x="609600" y="1600201"/>
            <a:ext cx="10972800" cy="4525963"/>
          </a:xfrm>
          <a:prstGeom prst="rect">
            <a:avLst/>
          </a:prstGeom>
        </p:spPr>
        <p:txBody>
          <a:bodyPr/>
          <a:lstStyle/>
          <a:p>
            <a:pPr marL="0" indent="0">
              <a:buNone/>
            </a:pPr>
            <a:r>
              <a:rPr lang="en-US" altLang="zh-CN" smtClean="0"/>
              <a:t> </a:t>
            </a:r>
            <a:endParaRPr lang="zh-CN" altLang="en-US"/>
          </a:p>
        </p:txBody>
      </p:sp>
      <p:sp>
        <p:nvSpPr>
          <p:cNvPr id="14" name="TextBox 13"/>
          <p:cNvSpPr txBox="1"/>
          <p:nvPr/>
        </p:nvSpPr>
        <p:spPr>
          <a:xfrm>
            <a:off x="1821814" y="2652104"/>
            <a:ext cx="8150628" cy="646331"/>
          </a:xfrm>
          <a:prstGeom prst="rect">
            <a:avLst/>
          </a:prstGeom>
          <a:solidFill>
            <a:srgbClr val="0070C0">
              <a:alpha val="90000"/>
            </a:srgbClr>
          </a:solidFill>
        </p:spPr>
        <p:txBody>
          <a:bodyPr wrap="square" rtlCol="0">
            <a:spAutoFit/>
          </a:bodyPr>
          <a:lstStyle>
            <a:defPPr>
              <a:defRPr lang="zh-CN"/>
            </a:defPPr>
            <a:lvl1pPr marL="0" algn="l" defTabSz="914400" rtl="0" eaLnBrk="1" latinLnBrk="0" hangingPunct="1">
              <a:defRPr sz="36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第</a:t>
            </a:r>
            <a:r>
              <a:rPr lang="en-US" altLang="zh-CN"/>
              <a:t>2</a:t>
            </a:r>
            <a:r>
              <a:rPr lang="zh-CN" altLang="zh-CN"/>
              <a:t>节　职位评价</a:t>
            </a:r>
            <a:endParaRPr lang="zh-CN" altLang="zh-CN"/>
          </a:p>
        </p:txBody>
      </p:sp>
      <p:sp>
        <p:nvSpPr>
          <p:cNvPr id="15" name="TextBox 14"/>
          <p:cNvSpPr txBox="1"/>
          <p:nvPr/>
        </p:nvSpPr>
        <p:spPr>
          <a:xfrm>
            <a:off x="1821814" y="1966833"/>
            <a:ext cx="8548371"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a:t>第</a:t>
            </a:r>
            <a:r>
              <a:rPr lang="en-US" altLang="zh-CN" sz="2800"/>
              <a:t>1</a:t>
            </a:r>
            <a:r>
              <a:rPr lang="zh-CN" altLang="zh-CN" sz="2800"/>
              <a:t>节　职位薪酬体系及其职位分析基础</a:t>
            </a:r>
            <a:endParaRPr lang="zh-CN" altLang="en-US" sz="2800"/>
          </a:p>
        </p:txBody>
      </p:sp>
      <p:sp>
        <p:nvSpPr>
          <p:cNvPr id="7" name="TextBox 6"/>
          <p:cNvSpPr txBox="1"/>
          <p:nvPr/>
        </p:nvSpPr>
        <p:spPr>
          <a:xfrm>
            <a:off x="2759812" y="3268064"/>
            <a:ext cx="6144683" cy="2862322"/>
          </a:xfrm>
          <a:prstGeom prst="rect">
            <a:avLst/>
          </a:prstGeom>
          <a:solidFill>
            <a:schemeClr val="bg2">
              <a:lumMod val="9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000"/>
              <a:t>一、职位评价简介</a:t>
            </a:r>
            <a:endParaRPr lang="zh-CN" altLang="zh-CN" sz="2000"/>
          </a:p>
          <a:p>
            <a:pPr>
              <a:lnSpc>
                <a:spcPct val="150000"/>
              </a:lnSpc>
            </a:pPr>
            <a:r>
              <a:rPr lang="zh-CN" altLang="en-US" sz="2000"/>
              <a:t>二、职位评价方法之一</a:t>
            </a:r>
            <a:r>
              <a:rPr lang="en-US" altLang="zh-CN" sz="2000"/>
              <a:t>——</a:t>
            </a:r>
            <a:r>
              <a:rPr lang="zh-CN" altLang="en-US" sz="2000"/>
              <a:t>排序</a:t>
            </a:r>
            <a:r>
              <a:rPr lang="zh-CN" altLang="en-US" sz="2000" smtClean="0"/>
              <a:t>法</a:t>
            </a:r>
            <a:endParaRPr lang="en-US" altLang="zh-CN" sz="2000" smtClean="0"/>
          </a:p>
          <a:p>
            <a:pPr>
              <a:lnSpc>
                <a:spcPct val="150000"/>
              </a:lnSpc>
            </a:pPr>
            <a:r>
              <a:rPr lang="zh-CN" altLang="zh-CN" sz="2000"/>
              <a:t>三、职位评价方法之二——分类法</a:t>
            </a:r>
            <a:endParaRPr lang="zh-CN" altLang="zh-CN" sz="2000"/>
          </a:p>
          <a:p>
            <a:pPr>
              <a:lnSpc>
                <a:spcPct val="150000"/>
              </a:lnSpc>
            </a:pPr>
            <a:r>
              <a:rPr lang="zh-CN" altLang="zh-CN" sz="2000"/>
              <a:t>四、职位评价方法之三——要素计点法</a:t>
            </a:r>
            <a:endParaRPr lang="zh-CN" altLang="zh-CN" sz="2000"/>
          </a:p>
          <a:p>
            <a:pPr>
              <a:lnSpc>
                <a:spcPct val="150000"/>
              </a:lnSpc>
            </a:pPr>
            <a:r>
              <a:rPr lang="zh-CN" altLang="zh-CN" sz="2000"/>
              <a:t>五、职位评价方法之四——要素比较法</a:t>
            </a:r>
            <a:endParaRPr lang="zh-CN" altLang="zh-CN" sz="2000"/>
          </a:p>
          <a:p>
            <a:pPr>
              <a:lnSpc>
                <a:spcPct val="150000"/>
              </a:lnSpc>
            </a:pPr>
            <a:r>
              <a:rPr lang="zh-CN" altLang="zh-CN" sz="2000"/>
              <a:t>六、职位评价方法的比较及其最新发展</a:t>
            </a:r>
            <a:r>
              <a:rPr lang="zh-CN" altLang="zh-CN" sz="2000" smtClean="0"/>
              <a:t>趋势</a:t>
            </a:r>
            <a:endParaRPr lang="zh-CN" altLang="zh-CN" sz="2000"/>
          </a:p>
        </p:txBody>
      </p:sp>
      <p:sp>
        <p:nvSpPr>
          <p:cNvPr id="11"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smtClean="0">
                <a:solidFill>
                  <a:schemeClr val="bg1"/>
                </a:solidFill>
              </a:rPr>
              <a:t>目    录</a:t>
            </a:r>
            <a:endParaRPr lang="zh-CN" altLang="en-US" sz="3200" b="1">
              <a:solidFill>
                <a:schemeClr val="bg1"/>
              </a:solidFill>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7"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560281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（一）职位评价的内涵及职位评价方法的类型</a:t>
            </a:r>
            <a:endParaRPr lang="zh-CN" altLang="en-US" sz="2000" b="1">
              <a:solidFill>
                <a:srgbClr val="002060"/>
              </a:solidFill>
            </a:endParaRPr>
          </a:p>
        </p:txBody>
      </p:sp>
      <p:sp>
        <p:nvSpPr>
          <p:cNvPr id="4" name="矩形 3"/>
          <p:cNvSpPr/>
          <p:nvPr/>
        </p:nvSpPr>
        <p:spPr>
          <a:xfrm>
            <a:off x="623392" y="1196501"/>
            <a:ext cx="264687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一、职位评价简介</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职位评价简介</a:t>
            </a:r>
            <a:endParaRPr lang="en-US" altLang="zh-CN" sz="2000" b="1">
              <a:solidFill>
                <a:srgbClr val="FF0000"/>
              </a:solidFill>
            </a:endParaRPr>
          </a:p>
        </p:txBody>
      </p:sp>
      <p:grpSp>
        <p:nvGrpSpPr>
          <p:cNvPr id="9" name="Group 3"/>
          <p:cNvGrpSpPr/>
          <p:nvPr/>
        </p:nvGrpSpPr>
        <p:grpSpPr>
          <a:xfrm>
            <a:off x="1422396" y="3048690"/>
            <a:ext cx="9593943" cy="3700417"/>
            <a:chOff x="672" y="864"/>
            <a:chExt cx="5288" cy="3888"/>
          </a:xfrm>
        </p:grpSpPr>
        <p:graphicFrame>
          <p:nvGraphicFramePr>
            <p:cNvPr id="10" name="Object 4">
              <a:hlinkClick action="ppaction://ole?verb=0"/>
            </p:cNvPr>
            <p:cNvGraphicFramePr>
              <a:graphicFrameLocks noChangeAspect="1"/>
            </p:cNvGraphicFramePr>
            <p:nvPr/>
          </p:nvGraphicFramePr>
          <p:xfrm>
            <a:off x="672" y="864"/>
            <a:ext cx="5288" cy="3888"/>
          </p:xfrm>
          <a:graphic>
            <a:graphicData uri="http://schemas.openxmlformats.org/presentationml/2006/ole">
              <mc:AlternateContent>
                <mc:Choice xmlns:v="urn:schemas-microsoft-com:vml" Requires="v">
                  <p:oleObj spid="_x0000_s1039" name="Clip" r:id="rId3" imgW="7061200" imgH="4756150" progId="">
                    <p:embed/>
                  </p:oleObj>
                </mc:Choice>
                <mc:Fallback>
                  <p:oleObj name="Clip" r:id="rId3" imgW="7061200" imgH="475615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672" y="864"/>
                          <a:ext cx="5288" cy="3888"/>
                        </a:xfrm>
                        <a:prstGeom prst="rect">
                          <a:avLst/>
                        </a:prstGeom>
                        <a:noFill/>
                        <a:ln>
                          <a:noFill/>
                        </a:ln>
                        <a:effectLst/>
                      </p:spPr>
                    </p:pic>
                  </p:oleObj>
                </mc:Fallback>
              </mc:AlternateContent>
            </a:graphicData>
          </a:graphic>
        </p:graphicFrame>
        <p:sp>
          <p:nvSpPr>
            <p:cNvPr id="11" name="Rectangle 5"/>
            <p:cNvSpPr>
              <a:spLocks noChangeArrowheads="1"/>
            </p:cNvSpPr>
            <p:nvPr/>
          </p:nvSpPr>
          <p:spPr bwMode="auto">
            <a:xfrm>
              <a:off x="1536" y="2160"/>
              <a:ext cx="3984" cy="1789"/>
            </a:xfrm>
            <a:prstGeom prst="rect">
              <a:avLst/>
            </a:prstGeom>
            <a:pattFill prst="pct5">
              <a:fgClr>
                <a:srgbClr val="0070C0"/>
              </a:fgClr>
              <a:bgClr>
                <a:schemeClr val="bg1"/>
              </a:bgClr>
            </a:pattFill>
            <a:ln w="12700">
              <a:noFill/>
              <a:miter lim="800000"/>
            </a:ln>
          </p:spPr>
          <p:txBody>
            <a:bodyPr lIns="103410" tIns="50797" rIns="103410" bIns="5079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44575">
                <a:lnSpc>
                  <a:spcPct val="130000"/>
                </a:lnSpc>
                <a:spcBef>
                  <a:spcPct val="50000"/>
                </a:spcBef>
              </a:pPr>
              <a:r>
                <a:rPr lang="zh-CN" altLang="en-US" sz="2000">
                  <a:solidFill>
                    <a:srgbClr val="0070C0"/>
                  </a:solidFill>
                  <a:latin typeface="+mn-ea"/>
                </a:rPr>
                <a:t>职位评价（</a:t>
              </a:r>
              <a:r>
                <a:rPr lang="en-US" altLang="zh-CN" sz="2000">
                  <a:solidFill>
                    <a:srgbClr val="0070C0"/>
                  </a:solidFill>
                  <a:latin typeface="+mn-ea"/>
                </a:rPr>
                <a:t>job evaluation</a:t>
              </a:r>
              <a:r>
                <a:rPr lang="zh-CN" altLang="en-US" sz="2000">
                  <a:solidFill>
                    <a:srgbClr val="0070C0"/>
                  </a:solidFill>
                  <a:latin typeface="+mn-ea"/>
                </a:rPr>
                <a:t>）：一个系统分析某种工作对员工提出的各种要求的过程，即对一位标准任职者为了正常履行某种特定职位的工作职责而必须达到的各种要求进行评估和比较的过程</a:t>
              </a:r>
              <a:r>
                <a:rPr lang="zh-CN" altLang="en-US" sz="2000" smtClean="0">
                  <a:solidFill>
                    <a:srgbClr val="0070C0"/>
                  </a:solidFill>
                  <a:latin typeface="+mn-ea"/>
                </a:rPr>
                <a:t>。</a:t>
              </a:r>
              <a:endParaRPr lang="zh-CN" altLang="en-US" sz="2000" b="0">
                <a:solidFill>
                  <a:srgbClr val="0070C0"/>
                </a:solidFill>
                <a:latin typeface="+mn-ea"/>
              </a:endParaRPr>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560281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（一）职位评价的内涵及职位评价方法的类型</a:t>
            </a:r>
            <a:endParaRPr lang="zh-CN" altLang="en-US" sz="2000" b="1">
              <a:solidFill>
                <a:srgbClr val="002060"/>
              </a:solidFill>
            </a:endParaRPr>
          </a:p>
        </p:txBody>
      </p:sp>
      <p:sp>
        <p:nvSpPr>
          <p:cNvPr id="4" name="矩形 3"/>
          <p:cNvSpPr/>
          <p:nvPr/>
        </p:nvSpPr>
        <p:spPr>
          <a:xfrm>
            <a:off x="623392" y="1196501"/>
            <a:ext cx="264687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一、职位评价简介</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职位评价的基本方法</a:t>
            </a:r>
            <a:endParaRPr lang="en-US" altLang="zh-CN" sz="2000" b="1">
              <a:solidFill>
                <a:srgbClr val="FF0000"/>
              </a:solidFill>
            </a:endParaRPr>
          </a:p>
        </p:txBody>
      </p:sp>
      <p:sp>
        <p:nvSpPr>
          <p:cNvPr id="12" name="Rectangle 3"/>
          <p:cNvSpPr>
            <a:spLocks noChangeArrowheads="1"/>
          </p:cNvSpPr>
          <p:nvPr/>
        </p:nvSpPr>
        <p:spPr bwMode="auto">
          <a:xfrm>
            <a:off x="654597" y="3039369"/>
            <a:ext cx="11160026" cy="2272860"/>
          </a:xfrm>
          <a:prstGeom prst="rect">
            <a:avLst/>
          </a:prstGeom>
          <a:solidFill>
            <a:srgbClr val="002060"/>
          </a:solidFill>
          <a:ln w="12700">
            <a:solidFill>
              <a:schemeClr val="tx2"/>
            </a:solidFill>
            <a:miter lim="800000"/>
          </a:ln>
          <a:effectLst>
            <a:outerShdw dist="107763" dir="2700000" algn="ctr" rotWithShape="0">
              <a:schemeClr val="bg2"/>
            </a:outerShdw>
          </a:effectLst>
        </p:spPr>
        <p:txBody>
          <a:bodyPr lIns="103410" tIns="50797" rIns="103410" bIns="50797"/>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47675" indent="-447675" defTabSz="1193800">
              <a:lnSpc>
                <a:spcPct val="110000"/>
              </a:lnSpc>
              <a:spcBef>
                <a:spcPct val="20000"/>
              </a:spcBef>
              <a:buClr>
                <a:srgbClr val="FF3300"/>
              </a:buClr>
              <a:buSzPct val="110000"/>
              <a:buFont typeface="Monotype Sorts" pitchFamily="2" charset="2"/>
              <a:buChar char="4"/>
              <a:defRPr/>
            </a:pPr>
            <a:r>
              <a:rPr lang="zh-CN" altLang="en-US" sz="2800">
                <a:solidFill>
                  <a:schemeClr val="bg1"/>
                </a:solidFill>
                <a:latin typeface="+mn-ea"/>
              </a:rPr>
              <a:t>非量化</a:t>
            </a:r>
            <a:r>
              <a:rPr lang="zh-CN" altLang="en-US" sz="2800" smtClean="0">
                <a:solidFill>
                  <a:schemeClr val="bg1"/>
                </a:solidFill>
                <a:latin typeface="+mn-ea"/>
              </a:rPr>
              <a:t>方法：</a:t>
            </a:r>
            <a:r>
              <a:rPr lang="zh-CN" altLang="en-US" sz="2000" smtClean="0">
                <a:solidFill>
                  <a:schemeClr val="bg1"/>
                </a:solidFill>
                <a:latin typeface="+mn-ea"/>
              </a:rPr>
              <a:t>仅仅</a:t>
            </a:r>
            <a:r>
              <a:rPr lang="zh-CN" altLang="en-US" sz="2000">
                <a:solidFill>
                  <a:schemeClr val="bg1"/>
                </a:solidFill>
                <a:latin typeface="+mn-ea"/>
              </a:rPr>
              <a:t>从总体上来确定不同职位之间的相对价值顺序的职位评价方法</a:t>
            </a:r>
            <a:r>
              <a:rPr lang="zh-CN" altLang="en-US" smtClean="0">
                <a:solidFill>
                  <a:schemeClr val="bg1"/>
                </a:solidFill>
                <a:latin typeface="+mn-ea"/>
              </a:rPr>
              <a:t>。</a:t>
            </a:r>
            <a:endParaRPr lang="zh-CN" altLang="en-US">
              <a:solidFill>
                <a:schemeClr val="bg1"/>
              </a:solidFill>
              <a:latin typeface="+mn-ea"/>
            </a:endParaRPr>
          </a:p>
          <a:p>
            <a:pPr marL="970280" lvl="1" indent="-373380" defTabSz="1193800">
              <a:lnSpc>
                <a:spcPct val="110000"/>
              </a:lnSpc>
              <a:spcBef>
                <a:spcPct val="20000"/>
              </a:spcBef>
              <a:buFontTx/>
              <a:buChar char="–"/>
              <a:defRPr/>
            </a:pPr>
            <a:r>
              <a:rPr lang="zh-CN" altLang="en-US" sz="2400" b="1">
                <a:solidFill>
                  <a:srgbClr val="FFFF66"/>
                </a:solidFill>
                <a:latin typeface="+mn-ea"/>
              </a:rPr>
              <a:t>排序法（</a:t>
            </a:r>
            <a:r>
              <a:rPr lang="en-US" altLang="zh-CN" sz="2400" b="1">
                <a:solidFill>
                  <a:srgbClr val="FFFF66"/>
                </a:solidFill>
                <a:latin typeface="+mn-ea"/>
              </a:rPr>
              <a:t>ranking method</a:t>
            </a:r>
            <a:r>
              <a:rPr lang="zh-CN" altLang="en-US" sz="2400" b="1">
                <a:solidFill>
                  <a:srgbClr val="FFFF66"/>
                </a:solidFill>
                <a:latin typeface="+mn-ea"/>
              </a:rPr>
              <a:t>）</a:t>
            </a:r>
            <a:r>
              <a:rPr lang="zh-CN" altLang="en-US">
                <a:solidFill>
                  <a:srgbClr val="FFFF66"/>
                </a:solidFill>
                <a:latin typeface="+mn-ea"/>
              </a:rPr>
              <a:t>：</a:t>
            </a:r>
            <a:r>
              <a:rPr lang="zh-CN" altLang="zh-CN">
                <a:solidFill>
                  <a:srgbClr val="FFFF66"/>
                </a:solidFill>
                <a:latin typeface="+mn-ea"/>
              </a:rPr>
              <a:t>职位评价者首先对职位说明书进行审查，然后根据它们对公司的价值对其进行排序。</a:t>
            </a:r>
            <a:endParaRPr lang="zh-CN" altLang="en-US">
              <a:solidFill>
                <a:srgbClr val="FFFF66"/>
              </a:solidFill>
              <a:latin typeface="+mn-ea"/>
            </a:endParaRPr>
          </a:p>
          <a:p>
            <a:pPr marL="970280" lvl="1" indent="-373380" defTabSz="1193800">
              <a:lnSpc>
                <a:spcPct val="110000"/>
              </a:lnSpc>
              <a:spcBef>
                <a:spcPct val="20000"/>
              </a:spcBef>
              <a:buFontTx/>
              <a:buChar char="–"/>
              <a:defRPr/>
            </a:pPr>
            <a:r>
              <a:rPr lang="zh-CN" altLang="en-US" sz="2400" b="1">
                <a:solidFill>
                  <a:srgbClr val="FFFF66"/>
                </a:solidFill>
                <a:latin typeface="+mn-ea"/>
              </a:rPr>
              <a:t>分类法（</a:t>
            </a:r>
            <a:r>
              <a:rPr lang="en-US" altLang="zh-CN" sz="2400" b="1">
                <a:solidFill>
                  <a:srgbClr val="FFFF66"/>
                </a:solidFill>
                <a:latin typeface="+mn-ea"/>
              </a:rPr>
              <a:t>classification method</a:t>
            </a:r>
            <a:r>
              <a:rPr lang="zh-CN" altLang="en-US" sz="2400" b="1">
                <a:solidFill>
                  <a:srgbClr val="FFFF66"/>
                </a:solidFill>
                <a:latin typeface="+mn-ea"/>
              </a:rPr>
              <a:t>）</a:t>
            </a:r>
            <a:r>
              <a:rPr lang="zh-CN" altLang="en-US">
                <a:solidFill>
                  <a:srgbClr val="FFFF66"/>
                </a:solidFill>
                <a:latin typeface="+mn-ea"/>
              </a:rPr>
              <a:t>：通过界定职位的等级来对一组职位进行描述和分类的评价方法</a:t>
            </a:r>
            <a:r>
              <a:rPr lang="zh-CN" altLang="zh-CN" smtClean="0">
                <a:solidFill>
                  <a:srgbClr val="FFFF66"/>
                </a:solidFill>
                <a:latin typeface="+mn-ea"/>
              </a:rPr>
              <a:t>。</a:t>
            </a:r>
            <a:endParaRPr lang="en-US" altLang="zh-CN">
              <a:solidFill>
                <a:srgbClr val="FFFF66"/>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50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500"/>
                                        <p:tgtEl>
                                          <p:spTgt spid="12"/>
                                        </p:tgtEl>
                                      </p:cBhvr>
                                    </p:animEffect>
                                    <p:anim calcmode="lin" valueType="num">
                                      <p:cBhvr>
                                        <p:cTn id="15" dur="500" fill="hold"/>
                                        <p:tgtEl>
                                          <p:spTgt spid="12"/>
                                        </p:tgtEl>
                                        <p:attrNameLst>
                                          <p:attrName>ppt_x</p:attrName>
                                        </p:attrNameLst>
                                      </p:cBhvr>
                                      <p:tavLst>
                                        <p:tav tm="0">
                                          <p:val>
                                            <p:strVal val="#ppt_x"/>
                                          </p:val>
                                        </p:tav>
                                        <p:tav tm="100000">
                                          <p:val>
                                            <p:strVal val="#ppt_x"/>
                                          </p:val>
                                        </p:tav>
                                      </p:tavLst>
                                    </p:anim>
                                    <p:anim calcmode="lin" valueType="num">
                                      <p:cBhvr>
                                        <p:cTn id="16" dur="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560281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（一）职位评价的内涵及职位评价方法的类型</a:t>
            </a:r>
            <a:endParaRPr lang="zh-CN" altLang="en-US" sz="2000" b="1">
              <a:solidFill>
                <a:srgbClr val="002060"/>
              </a:solidFill>
            </a:endParaRPr>
          </a:p>
        </p:txBody>
      </p:sp>
      <p:sp>
        <p:nvSpPr>
          <p:cNvPr id="4" name="矩形 3"/>
          <p:cNvSpPr/>
          <p:nvPr/>
        </p:nvSpPr>
        <p:spPr>
          <a:xfrm>
            <a:off x="623392" y="1196501"/>
            <a:ext cx="264687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一、职位评价简介</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职位评价的基本方法</a:t>
            </a:r>
            <a:endParaRPr lang="en-US" altLang="zh-CN" sz="2000" b="1">
              <a:solidFill>
                <a:srgbClr val="FF0000"/>
              </a:solidFill>
            </a:endParaRPr>
          </a:p>
        </p:txBody>
      </p:sp>
      <p:sp>
        <p:nvSpPr>
          <p:cNvPr id="12" name="Rectangle 3"/>
          <p:cNvSpPr>
            <a:spLocks noChangeArrowheads="1"/>
          </p:cNvSpPr>
          <p:nvPr/>
        </p:nvSpPr>
        <p:spPr bwMode="auto">
          <a:xfrm>
            <a:off x="654597" y="3039369"/>
            <a:ext cx="11160026" cy="2577660"/>
          </a:xfrm>
          <a:prstGeom prst="rect">
            <a:avLst/>
          </a:prstGeom>
          <a:solidFill>
            <a:srgbClr val="0070C0"/>
          </a:solidFill>
          <a:ln w="12700">
            <a:solidFill>
              <a:schemeClr val="tx2"/>
            </a:solidFill>
            <a:miter lim="800000"/>
          </a:ln>
          <a:effectLst>
            <a:outerShdw dist="107763" dir="2700000" algn="ctr" rotWithShape="0">
              <a:schemeClr val="bg2"/>
            </a:outerShdw>
          </a:effectLst>
        </p:spPr>
        <p:txBody>
          <a:bodyPr lIns="103410" tIns="50797" rIns="103410" bIns="50797"/>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47675" indent="-447675" defTabSz="1193800">
              <a:lnSpc>
                <a:spcPct val="110000"/>
              </a:lnSpc>
              <a:spcBef>
                <a:spcPct val="20000"/>
              </a:spcBef>
              <a:buClr>
                <a:srgbClr val="FF3300"/>
              </a:buClr>
              <a:buSzPct val="110000"/>
              <a:buFont typeface="Monotype Sorts" pitchFamily="2" charset="2"/>
              <a:buChar char="4"/>
              <a:defRPr/>
            </a:pPr>
            <a:r>
              <a:rPr lang="zh-CN" altLang="en-US" sz="2800" smtClean="0">
                <a:solidFill>
                  <a:schemeClr val="bg1"/>
                </a:solidFill>
                <a:latin typeface="+mn-ea"/>
              </a:rPr>
              <a:t>量化方法：</a:t>
            </a:r>
            <a:r>
              <a:rPr lang="zh-CN" altLang="en-US" sz="2000">
                <a:solidFill>
                  <a:schemeClr val="bg1"/>
                </a:solidFill>
                <a:latin typeface="+mn-ea"/>
              </a:rPr>
              <a:t>试图通过一套等级尺度系统来确定一种职位的价值比另一种职位的价值高多少或低多少</a:t>
            </a:r>
            <a:r>
              <a:rPr lang="zh-CN" altLang="en-US" smtClean="0">
                <a:solidFill>
                  <a:schemeClr val="bg1"/>
                </a:solidFill>
                <a:latin typeface="+mn-ea"/>
              </a:rPr>
              <a:t>。</a:t>
            </a:r>
            <a:endParaRPr lang="zh-CN" altLang="en-US">
              <a:solidFill>
                <a:schemeClr val="bg1"/>
              </a:solidFill>
              <a:latin typeface="+mn-ea"/>
            </a:endParaRPr>
          </a:p>
          <a:p>
            <a:pPr marL="970280" lvl="1" indent="-373380" defTabSz="1193800">
              <a:lnSpc>
                <a:spcPct val="110000"/>
              </a:lnSpc>
              <a:spcBef>
                <a:spcPct val="20000"/>
              </a:spcBef>
              <a:buFontTx/>
              <a:buChar char="–"/>
              <a:defRPr/>
            </a:pPr>
            <a:r>
              <a:rPr lang="zh-CN" altLang="en-US" sz="2400" b="1">
                <a:solidFill>
                  <a:srgbClr val="FFFF66"/>
                </a:solidFill>
                <a:latin typeface="+mn-ea"/>
              </a:rPr>
              <a:t>要素比较法（</a:t>
            </a:r>
            <a:r>
              <a:rPr lang="en-US" altLang="zh-CN" sz="2400" b="1">
                <a:solidFill>
                  <a:srgbClr val="FFFF66"/>
                </a:solidFill>
                <a:latin typeface="+mn-ea"/>
              </a:rPr>
              <a:t>factor comparison method</a:t>
            </a:r>
            <a:r>
              <a:rPr lang="zh-CN" altLang="en-US" sz="2400" b="1">
                <a:solidFill>
                  <a:srgbClr val="FFFF66"/>
                </a:solidFill>
                <a:latin typeface="+mn-ea"/>
              </a:rPr>
              <a:t>）</a:t>
            </a:r>
            <a:r>
              <a:rPr lang="zh-CN" altLang="en-US">
                <a:solidFill>
                  <a:srgbClr val="FFFF66"/>
                </a:solidFill>
                <a:latin typeface="+mn-ea"/>
              </a:rPr>
              <a:t>：对被评价职位的各个方面与基准职位的各个方面分别进行比较，试图估计出被评价职位在每一方面的货币价值</a:t>
            </a:r>
            <a:r>
              <a:rPr lang="zh-CN" altLang="zh-CN" smtClean="0">
                <a:solidFill>
                  <a:srgbClr val="FFFF66"/>
                </a:solidFill>
                <a:latin typeface="+mn-ea"/>
              </a:rPr>
              <a:t>。</a:t>
            </a:r>
            <a:endParaRPr lang="zh-CN" altLang="en-US">
              <a:solidFill>
                <a:srgbClr val="FFFF66"/>
              </a:solidFill>
              <a:latin typeface="+mn-ea"/>
            </a:endParaRPr>
          </a:p>
          <a:p>
            <a:pPr marL="970280" lvl="1" indent="-373380" defTabSz="1193800">
              <a:lnSpc>
                <a:spcPct val="110000"/>
              </a:lnSpc>
              <a:spcBef>
                <a:spcPct val="20000"/>
              </a:spcBef>
              <a:buFontTx/>
              <a:buChar char="–"/>
              <a:defRPr/>
            </a:pPr>
            <a:r>
              <a:rPr lang="zh-CN" altLang="en-US" sz="2400" b="1">
                <a:solidFill>
                  <a:srgbClr val="FFFF66"/>
                </a:solidFill>
                <a:latin typeface="+mn-ea"/>
              </a:rPr>
              <a:t>要素计点法（</a:t>
            </a:r>
            <a:r>
              <a:rPr lang="en-US" altLang="zh-CN" sz="2400" b="1">
                <a:solidFill>
                  <a:srgbClr val="FFFF66"/>
                </a:solidFill>
                <a:latin typeface="+mn-ea"/>
              </a:rPr>
              <a:t>point-factor method</a:t>
            </a:r>
            <a:r>
              <a:rPr lang="zh-CN" altLang="en-US" sz="2400" b="1">
                <a:solidFill>
                  <a:srgbClr val="FFFF66"/>
                </a:solidFill>
                <a:latin typeface="+mn-ea"/>
              </a:rPr>
              <a:t>）</a:t>
            </a:r>
            <a:r>
              <a:rPr lang="zh-CN" altLang="en-US">
                <a:solidFill>
                  <a:srgbClr val="FFFF66"/>
                </a:solidFill>
                <a:latin typeface="+mn-ea"/>
              </a:rPr>
              <a:t>：给职位的每一构成要素赋予等级不同的量化价值，然后再将某一职位在不同要素上的分数加起来，从而确定不同职位之间的量化价值</a:t>
            </a:r>
            <a:r>
              <a:rPr lang="zh-CN" altLang="en-US" smtClean="0">
                <a:solidFill>
                  <a:srgbClr val="FFFF66"/>
                </a:solidFill>
                <a:latin typeface="+mn-ea"/>
              </a:rPr>
              <a:t>差距。</a:t>
            </a:r>
            <a:endParaRPr lang="en-US" altLang="zh-CN">
              <a:solidFill>
                <a:srgbClr val="FFFF66"/>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50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500"/>
                                        <p:tgtEl>
                                          <p:spTgt spid="12"/>
                                        </p:tgtEl>
                                      </p:cBhvr>
                                    </p:animEffect>
                                    <p:anim calcmode="lin" valueType="num">
                                      <p:cBhvr>
                                        <p:cTn id="15" dur="500" fill="hold"/>
                                        <p:tgtEl>
                                          <p:spTgt spid="12"/>
                                        </p:tgtEl>
                                        <p:attrNameLst>
                                          <p:attrName>ppt_x</p:attrName>
                                        </p:attrNameLst>
                                      </p:cBhvr>
                                      <p:tavLst>
                                        <p:tav tm="0">
                                          <p:val>
                                            <p:strVal val="#ppt_x"/>
                                          </p:val>
                                        </p:tav>
                                        <p:tav tm="100000">
                                          <p:val>
                                            <p:strVal val="#ppt_x"/>
                                          </p:val>
                                        </p:tav>
                                      </p:tavLst>
                                    </p:anim>
                                    <p:anim calcmode="lin" valueType="num">
                                      <p:cBhvr>
                                        <p:cTn id="16" dur="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560281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（一）职位评价的内涵及职位评价方法的类型</a:t>
            </a:r>
            <a:endParaRPr lang="zh-CN" altLang="en-US" sz="2000" b="1">
              <a:solidFill>
                <a:srgbClr val="002060"/>
              </a:solidFill>
            </a:endParaRPr>
          </a:p>
        </p:txBody>
      </p:sp>
      <p:sp>
        <p:nvSpPr>
          <p:cNvPr id="4" name="矩形 3"/>
          <p:cNvSpPr/>
          <p:nvPr/>
        </p:nvSpPr>
        <p:spPr>
          <a:xfrm>
            <a:off x="623392" y="1196501"/>
            <a:ext cx="264687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一、职位评价简介</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职位评价方法的分类</a:t>
            </a:r>
            <a:endParaRPr lang="en-US" altLang="zh-CN" sz="2000" b="1">
              <a:solidFill>
                <a:srgbClr val="FF0000"/>
              </a:solidFill>
            </a:endParaRPr>
          </a:p>
        </p:txBody>
      </p:sp>
      <p:graphicFrame>
        <p:nvGraphicFramePr>
          <p:cNvPr id="2" name="表格 1"/>
          <p:cNvGraphicFramePr>
            <a:graphicFrameLocks noGrp="1"/>
          </p:cNvGraphicFramePr>
          <p:nvPr/>
        </p:nvGraphicFramePr>
        <p:xfrm>
          <a:off x="669925" y="3120572"/>
          <a:ext cx="10850562" cy="1872343"/>
        </p:xfrm>
        <a:graphic>
          <a:graphicData uri="http://schemas.openxmlformats.org/drawingml/2006/table">
            <a:tbl>
              <a:tblPr>
                <a:tableStyleId>{5C22544A-7EE6-4342-B048-85BDC9FD1C3A}</a:tableStyleId>
              </a:tblPr>
              <a:tblGrid>
                <a:gridCol w="3615154"/>
                <a:gridCol w="3617704"/>
                <a:gridCol w="3617704"/>
              </a:tblGrid>
              <a:tr h="508000">
                <a:tc rowSpan="2">
                  <a:txBody>
                    <a:bodyPr vert="horz" wrap="square"/>
                    <a:lstStyle/>
                    <a:p>
                      <a:pPr algn="ctr">
                        <a:lnSpc>
                          <a:spcPct val="100000"/>
                        </a:lnSpc>
                        <a:spcAft>
                          <a:spcPct val="0"/>
                        </a:spcAft>
                      </a:pPr>
                      <a:r>
                        <a:rPr lang="zh-CN" sz="1800" b="1">
                          <a:solidFill>
                            <a:schemeClr val="tx1"/>
                          </a:solidFill>
                          <a:effectLst/>
                        </a:rPr>
                        <a:t>所使用的比较方法</a:t>
                      </a:r>
                      <a:endParaRPr lang="zh-CN" sz="2400" b="1">
                        <a:solidFill>
                          <a:schemeClr val="tx1"/>
                        </a:solidFill>
                        <a:effectLst/>
                        <a:latin typeface="NEU-BZ-S92"/>
                        <a:ea typeface="方正书宋_GBK"/>
                        <a:cs typeface="Times New Roman" panose="02020603050405020304"/>
                      </a:endParaRPr>
                    </a:p>
                  </a:txBody>
                  <a:tcPr marL="0" marR="0" marT="0" marB="0" anchor="ctr">
                    <a:solidFill>
                      <a:srgbClr val="00B050"/>
                    </a:solidFill>
                  </a:tcPr>
                </a:tc>
                <a:tc gridSpan="2">
                  <a:txBody>
                    <a:bodyPr vert="horz" wrap="square"/>
                    <a:lstStyle/>
                    <a:p>
                      <a:pPr algn="ctr">
                        <a:lnSpc>
                          <a:spcPct val="100000"/>
                        </a:lnSpc>
                        <a:spcAft>
                          <a:spcPct val="0"/>
                        </a:spcAft>
                      </a:pPr>
                      <a:r>
                        <a:rPr lang="zh-CN" sz="1800" b="1">
                          <a:solidFill>
                            <a:schemeClr val="tx1"/>
                          </a:solidFill>
                          <a:effectLst/>
                        </a:rPr>
                        <a:t>所使用的评价方法</a:t>
                      </a:r>
                      <a:endParaRPr lang="zh-CN" sz="2400" b="1">
                        <a:solidFill>
                          <a:schemeClr val="tx1"/>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r>
              <a:tr h="493486">
                <a:tc vMerge="1">
                  <a:txBody>
                    <a:bodyPr vert="horz" wrap="square"/>
                    <a:lstStyle/>
                    <a:p/>
                  </a:txBody>
                  <a:tcPr/>
                </a:tc>
                <a:tc>
                  <a:txBody>
                    <a:bodyPr vert="horz" wrap="square"/>
                    <a:lstStyle/>
                    <a:p>
                      <a:pPr algn="ctr">
                        <a:lnSpc>
                          <a:spcPct val="100000"/>
                        </a:lnSpc>
                        <a:spcAft>
                          <a:spcPct val="0"/>
                        </a:spcAft>
                      </a:pPr>
                      <a:r>
                        <a:rPr lang="zh-CN" sz="1800" b="1">
                          <a:solidFill>
                            <a:schemeClr val="tx1"/>
                          </a:solidFill>
                          <a:effectLst/>
                        </a:rPr>
                        <a:t>考虑职位要素</a:t>
                      </a:r>
                      <a:endParaRPr lang="zh-CN" sz="2400" b="1">
                        <a:solidFill>
                          <a:schemeClr val="tx1"/>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800" b="1">
                          <a:solidFill>
                            <a:schemeClr val="tx1"/>
                          </a:solidFill>
                          <a:effectLst/>
                        </a:rPr>
                        <a:t>考虑职位整体</a:t>
                      </a:r>
                      <a:endParaRPr lang="zh-CN" sz="2400" b="1">
                        <a:solidFill>
                          <a:schemeClr val="tx1"/>
                        </a:solidFill>
                        <a:effectLst/>
                        <a:latin typeface="NEU-BZ-S92"/>
                        <a:ea typeface="方正书宋_GBK"/>
                        <a:cs typeface="Times New Roman" panose="02020603050405020304"/>
                      </a:endParaRPr>
                    </a:p>
                  </a:txBody>
                  <a:tcPr marL="0" marR="0" marT="0" marB="0" anchor="ctr">
                    <a:solidFill>
                      <a:srgbClr val="00B050"/>
                    </a:solidFill>
                  </a:tcPr>
                </a:tc>
              </a:tr>
              <a:tr h="464457">
                <a:tc>
                  <a:txBody>
                    <a:bodyPr vert="horz" wrap="square"/>
                    <a:lstStyle/>
                    <a:p>
                      <a:pPr algn="ctr">
                        <a:lnSpc>
                          <a:spcPct val="100000"/>
                        </a:lnSpc>
                        <a:spcAft>
                          <a:spcPct val="0"/>
                        </a:spcAft>
                      </a:pPr>
                      <a:r>
                        <a:rPr lang="zh-CN" sz="1800">
                          <a:solidFill>
                            <a:schemeClr val="tx1"/>
                          </a:solidFill>
                          <a:effectLst/>
                        </a:rPr>
                        <a:t>职位与职位比较</a:t>
                      </a:r>
                      <a:endParaRPr lang="zh-CN" sz="2400">
                        <a:solidFill>
                          <a:schemeClr val="tx1"/>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solidFill>
                            <a:schemeClr val="tx1"/>
                          </a:solidFill>
                          <a:effectLst/>
                        </a:rPr>
                        <a:t>要素比较法</a:t>
                      </a:r>
                      <a:endParaRPr lang="zh-CN" sz="2400">
                        <a:solidFill>
                          <a:schemeClr val="tx1"/>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solidFill>
                            <a:schemeClr val="tx1"/>
                          </a:solidFill>
                          <a:effectLst/>
                        </a:rPr>
                        <a:t>排序法</a:t>
                      </a:r>
                      <a:endParaRPr lang="zh-CN" sz="2400">
                        <a:solidFill>
                          <a:schemeClr val="tx1"/>
                        </a:solidFill>
                        <a:effectLst/>
                        <a:latin typeface="NEU-BZ-S92"/>
                        <a:ea typeface="方正书宋_GBK"/>
                        <a:cs typeface="Times New Roman" panose="02020603050405020304"/>
                      </a:endParaRPr>
                    </a:p>
                  </a:txBody>
                  <a:tcPr marL="0" marR="0" marT="0" marB="0" anchor="ctr"/>
                </a:tc>
              </a:tr>
              <a:tr h="406400">
                <a:tc>
                  <a:txBody>
                    <a:bodyPr vert="horz" wrap="square"/>
                    <a:lstStyle/>
                    <a:p>
                      <a:pPr algn="ctr">
                        <a:lnSpc>
                          <a:spcPct val="100000"/>
                        </a:lnSpc>
                        <a:spcAft>
                          <a:spcPct val="0"/>
                        </a:spcAft>
                      </a:pPr>
                      <a:r>
                        <a:rPr lang="zh-CN" sz="1800">
                          <a:solidFill>
                            <a:schemeClr val="tx1"/>
                          </a:solidFill>
                          <a:effectLst/>
                        </a:rPr>
                        <a:t>职位与尺度比较</a:t>
                      </a:r>
                      <a:endParaRPr lang="zh-CN" sz="2400">
                        <a:solidFill>
                          <a:schemeClr val="tx1"/>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solidFill>
                            <a:schemeClr val="tx1"/>
                          </a:solidFill>
                          <a:effectLst/>
                        </a:rPr>
                        <a:t>要素计点法</a:t>
                      </a:r>
                      <a:endParaRPr lang="zh-CN" sz="2400">
                        <a:solidFill>
                          <a:schemeClr val="tx1"/>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solidFill>
                            <a:schemeClr val="tx1"/>
                          </a:solidFill>
                          <a:effectLst/>
                        </a:rPr>
                        <a:t>分类法</a:t>
                      </a:r>
                      <a:endParaRPr lang="zh-CN" sz="2400">
                        <a:solidFill>
                          <a:schemeClr val="tx1"/>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1"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up)">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457689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（二）职位评价工作的几个主要步骤</a:t>
            </a:r>
            <a:endParaRPr lang="zh-CN" altLang="en-US" sz="2000" b="1">
              <a:solidFill>
                <a:srgbClr val="002060"/>
              </a:solidFill>
            </a:endParaRPr>
          </a:p>
        </p:txBody>
      </p:sp>
      <p:sp>
        <p:nvSpPr>
          <p:cNvPr id="4" name="矩形 3"/>
          <p:cNvSpPr/>
          <p:nvPr/>
        </p:nvSpPr>
        <p:spPr>
          <a:xfrm>
            <a:off x="623392" y="1196501"/>
            <a:ext cx="264687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一、职位评价简介</a:t>
            </a:r>
            <a:endParaRPr lang="zh-CN" altLang="en-US" sz="2400" b="1"/>
          </a:p>
        </p:txBody>
      </p:sp>
      <p:graphicFrame>
        <p:nvGraphicFramePr>
          <p:cNvPr id="8" name="图示 7"/>
          <p:cNvGraphicFramePr/>
          <p:nvPr/>
        </p:nvGraphicFramePr>
        <p:xfrm>
          <a:off x="1090016" y="2569038"/>
          <a:ext cx="10202083" cy="3635915"/>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8">
                                            <p:graphicEl>
                                              <a:dgm id="{34016A8E-DB2E-4A5C-8BE7-525326023482}"/>
                                            </p:graphicEl>
                                          </p:spTgt>
                                        </p:tgtEl>
                                        <p:attrNameLst>
                                          <p:attrName>style.visibility</p:attrName>
                                        </p:attrNameLst>
                                      </p:cBhvr>
                                      <p:to>
                                        <p:strVal val="visible"/>
                                      </p:to>
                                    </p:set>
                                    <p:animEffect transition="in" filter="wipe(left)">
                                      <p:cBhvr>
                                        <p:cTn id="7" dur="500"/>
                                        <p:tgtEl>
                                          <p:spTgt spid="8">
                                            <p:graphicEl>
                                              <a:dgm id="{34016A8E-DB2E-4A5C-8BE7-525326023482}"/>
                                            </p:graphic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graphicEl>
                                              <a:dgm id="{8D185BE3-07E1-4008-A00B-D0D90F021759}"/>
                                            </p:graphicEl>
                                          </p:spTgt>
                                        </p:tgtEl>
                                        <p:attrNameLst>
                                          <p:attrName>style.visibility</p:attrName>
                                        </p:attrNameLst>
                                      </p:cBhvr>
                                      <p:to>
                                        <p:strVal val="visible"/>
                                      </p:to>
                                    </p:set>
                                    <p:animEffect transition="in" filter="wipe(left)">
                                      <p:cBhvr>
                                        <p:cTn id="12" dur="500"/>
                                        <p:tgtEl>
                                          <p:spTgt spid="8">
                                            <p:graphicEl>
                                              <a:dgm id="{8D185BE3-07E1-4008-A00B-D0D90F021759}"/>
                                            </p:graphic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8">
                                            <p:graphicEl>
                                              <a:dgm id="{6A6903E7-747D-4BB9-A9A0-927B407CCF31}"/>
                                            </p:graphicEl>
                                          </p:spTgt>
                                        </p:tgtEl>
                                        <p:attrNameLst>
                                          <p:attrName>style.visibility</p:attrName>
                                        </p:attrNameLst>
                                      </p:cBhvr>
                                      <p:to>
                                        <p:strVal val="visible"/>
                                      </p:to>
                                    </p:set>
                                    <p:animEffect transition="in" filter="wipe(left)">
                                      <p:cBhvr>
                                        <p:cTn id="17" dur="500"/>
                                        <p:tgtEl>
                                          <p:spTgt spid="8">
                                            <p:graphicEl>
                                              <a:dgm id="{6A6903E7-747D-4BB9-A9A0-927B407CCF31}"/>
                                            </p:graphic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8">
                                            <p:graphicEl>
                                              <a:dgm id="{17D86135-CB0D-4272-9365-0A32105867E8}"/>
                                            </p:graphicEl>
                                          </p:spTgt>
                                        </p:tgtEl>
                                        <p:attrNameLst>
                                          <p:attrName>style.visibility</p:attrName>
                                        </p:attrNameLst>
                                      </p:cBhvr>
                                      <p:to>
                                        <p:strVal val="visible"/>
                                      </p:to>
                                    </p:set>
                                    <p:animEffect transition="in" filter="wipe(left)">
                                      <p:cBhvr>
                                        <p:cTn id="22" dur="500"/>
                                        <p:tgtEl>
                                          <p:spTgt spid="8">
                                            <p:graphicEl>
                                              <a:dgm id="{17D86135-CB0D-4272-9365-0A32105867E8}"/>
                                            </p:graphic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8">
                                            <p:graphicEl>
                                              <a:dgm id="{97E8110B-70BF-48C9-97EF-0C49EE4FBD7E}"/>
                                            </p:graphicEl>
                                          </p:spTgt>
                                        </p:tgtEl>
                                        <p:attrNameLst>
                                          <p:attrName>style.visibility</p:attrName>
                                        </p:attrNameLst>
                                      </p:cBhvr>
                                      <p:to>
                                        <p:strVal val="visible"/>
                                      </p:to>
                                    </p:set>
                                    <p:animEffect transition="in" filter="wipe(left)">
                                      <p:cBhvr>
                                        <p:cTn id="27" dur="500"/>
                                        <p:tgtEl>
                                          <p:spTgt spid="8">
                                            <p:graphicEl>
                                              <a:dgm id="{97E8110B-70BF-48C9-97EF-0C49EE4FBD7E}"/>
                                            </p:graphic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8">
                                            <p:graphicEl>
                                              <a:dgm id="{F4C6A0B2-3DF8-420F-B114-5277162B3D7E}"/>
                                            </p:graphicEl>
                                          </p:spTgt>
                                        </p:tgtEl>
                                        <p:attrNameLst>
                                          <p:attrName>style.visibility</p:attrName>
                                        </p:attrNameLst>
                                      </p:cBhvr>
                                      <p:to>
                                        <p:strVal val="visible"/>
                                      </p:to>
                                    </p:set>
                                    <p:animEffect transition="in" filter="wipe(left)">
                                      <p:cBhvr>
                                        <p:cTn id="32" dur="500"/>
                                        <p:tgtEl>
                                          <p:spTgt spid="8">
                                            <p:graphicEl>
                                              <a:dgm id="{F4C6A0B2-3DF8-420F-B114-5277162B3D7E}"/>
                                            </p:graphic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8">
                                            <p:graphicEl>
                                              <a:dgm id="{8C2D9388-4B03-42ED-960A-59AB50C0B823}"/>
                                            </p:graphicEl>
                                          </p:spTgt>
                                        </p:tgtEl>
                                        <p:attrNameLst>
                                          <p:attrName>style.visibility</p:attrName>
                                        </p:attrNameLst>
                                      </p:cBhvr>
                                      <p:to>
                                        <p:strVal val="visible"/>
                                      </p:to>
                                    </p:set>
                                    <p:animEffect transition="in" filter="wipe(left)">
                                      <p:cBhvr>
                                        <p:cTn id="37" dur="500"/>
                                        <p:tgtEl>
                                          <p:spTgt spid="8">
                                            <p:graphicEl>
                                              <a:dgm id="{8C2D9388-4B03-42ED-960A-59AB50C0B8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80745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（一）排序法的内涵及其</a:t>
            </a:r>
            <a:r>
              <a:rPr lang="zh-CN" altLang="en-US" sz="2000" b="1" smtClean="0">
                <a:solidFill>
                  <a:srgbClr val="002060"/>
                </a:solidFill>
              </a:rPr>
              <a:t>分类</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二、职位评价方法之一</a:t>
            </a:r>
            <a:r>
              <a:rPr lang="en-US" altLang="zh-CN" sz="2400" b="1"/>
              <a:t>——</a:t>
            </a:r>
            <a:r>
              <a:rPr lang="zh-CN" altLang="en-US" sz="2400" b="1"/>
              <a:t>排序法</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定义</a:t>
            </a:r>
            <a:endParaRPr lang="zh-CN" altLang="en-US" sz="2000" b="1">
              <a:solidFill>
                <a:srgbClr val="FF0000"/>
              </a:solidFill>
            </a:endParaRPr>
          </a:p>
        </p:txBody>
      </p:sp>
      <p:grpSp>
        <p:nvGrpSpPr>
          <p:cNvPr id="8" name="Group 3"/>
          <p:cNvGrpSpPr/>
          <p:nvPr/>
        </p:nvGrpSpPr>
        <p:grpSpPr>
          <a:xfrm>
            <a:off x="1422396" y="3048690"/>
            <a:ext cx="9593943" cy="3700417"/>
            <a:chOff x="672" y="864"/>
            <a:chExt cx="5288" cy="3888"/>
          </a:xfrm>
        </p:grpSpPr>
        <p:graphicFrame>
          <p:nvGraphicFramePr>
            <p:cNvPr id="9" name="Object 4">
              <a:hlinkClick action="ppaction://ole?verb=0"/>
            </p:cNvPr>
            <p:cNvGraphicFramePr>
              <a:graphicFrameLocks noChangeAspect="1"/>
            </p:cNvGraphicFramePr>
            <p:nvPr/>
          </p:nvGraphicFramePr>
          <p:xfrm>
            <a:off x="672" y="864"/>
            <a:ext cx="5288" cy="3888"/>
          </p:xfrm>
          <a:graphic>
            <a:graphicData uri="http://schemas.openxmlformats.org/presentationml/2006/ole">
              <mc:AlternateContent>
                <mc:Choice xmlns:v="urn:schemas-microsoft-com:vml" Requires="v">
                  <p:oleObj spid="_x0000_s1040" name="Clip" r:id="rId3" imgW="7061200" imgH="4756150" progId="">
                    <p:embed/>
                  </p:oleObj>
                </mc:Choice>
                <mc:Fallback>
                  <p:oleObj name="Clip" r:id="rId3" imgW="7061200" imgH="475615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672" y="864"/>
                          <a:ext cx="5288" cy="3888"/>
                        </a:xfrm>
                        <a:prstGeom prst="rect">
                          <a:avLst/>
                        </a:prstGeom>
                        <a:noFill/>
                        <a:ln>
                          <a:noFill/>
                        </a:ln>
                        <a:effectLst/>
                      </p:spPr>
                    </p:pic>
                  </p:oleObj>
                </mc:Fallback>
              </mc:AlternateContent>
            </a:graphicData>
          </a:graphic>
        </p:graphicFrame>
        <p:sp>
          <p:nvSpPr>
            <p:cNvPr id="10" name="Rectangle 5"/>
            <p:cNvSpPr>
              <a:spLocks noChangeArrowheads="1"/>
            </p:cNvSpPr>
            <p:nvPr/>
          </p:nvSpPr>
          <p:spPr bwMode="auto">
            <a:xfrm>
              <a:off x="1536" y="2160"/>
              <a:ext cx="3984" cy="1328"/>
            </a:xfrm>
            <a:prstGeom prst="rect">
              <a:avLst/>
            </a:prstGeom>
            <a:pattFill prst="pct5">
              <a:fgClr>
                <a:srgbClr val="0070C0"/>
              </a:fgClr>
              <a:bgClr>
                <a:schemeClr val="bg1"/>
              </a:bgClr>
            </a:pattFill>
            <a:ln w="12700">
              <a:noFill/>
              <a:miter lim="800000"/>
            </a:ln>
          </p:spPr>
          <p:txBody>
            <a:bodyPr lIns="103410" tIns="50797" rIns="103410" bIns="5079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44575">
                <a:lnSpc>
                  <a:spcPct val="130000"/>
                </a:lnSpc>
                <a:spcBef>
                  <a:spcPct val="50000"/>
                </a:spcBef>
              </a:pPr>
              <a:r>
                <a:rPr lang="zh-CN" altLang="en-US" sz="2000">
                  <a:solidFill>
                    <a:srgbClr val="0070C0"/>
                  </a:solidFill>
                  <a:latin typeface="+mn-ea"/>
                </a:rPr>
                <a:t>排序法是一种最简单的职位评价方法，它根据总体上界定的职位的相对价值或者职位对组织成功所做出的贡献来对职位进行从高到低的排列。</a:t>
              </a:r>
              <a:endParaRPr lang="zh-CN" altLang="en-US" sz="2000" b="0">
                <a:solidFill>
                  <a:srgbClr val="0070C0"/>
                </a:solidFill>
                <a:latin typeface="+mn-ea"/>
              </a:endParaRPr>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80745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（一）排序法的内涵及其</a:t>
            </a:r>
            <a:r>
              <a:rPr lang="zh-CN" altLang="en-US" sz="2000" b="1" smtClean="0">
                <a:solidFill>
                  <a:srgbClr val="002060"/>
                </a:solidFill>
              </a:rPr>
              <a:t>分类</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二、职位评价方法之一</a:t>
            </a:r>
            <a:r>
              <a:rPr lang="en-US" altLang="zh-CN" sz="2400" b="1"/>
              <a:t>——</a:t>
            </a:r>
            <a:r>
              <a:rPr lang="zh-CN" altLang="en-US" sz="2400" b="1"/>
              <a:t>排序法</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类型</a:t>
            </a:r>
            <a:endParaRPr lang="zh-CN" altLang="en-US" sz="2000" b="1">
              <a:solidFill>
                <a:srgbClr val="FF0000"/>
              </a:solidFill>
            </a:endParaRPr>
          </a:p>
        </p:txBody>
      </p:sp>
      <p:grpSp>
        <p:nvGrpSpPr>
          <p:cNvPr id="2" name="组合 1"/>
          <p:cNvGrpSpPr/>
          <p:nvPr/>
        </p:nvGrpSpPr>
        <p:grpSpPr>
          <a:xfrm>
            <a:off x="660400" y="2644616"/>
            <a:ext cx="10858500" cy="4084433"/>
            <a:chOff x="660400" y="2644616"/>
            <a:chExt cx="10858500" cy="4084433"/>
          </a:xfrm>
        </p:grpSpPr>
        <p:grpSp>
          <p:nvGrpSpPr>
            <p:cNvPr id="11" name="89d3f7f9-396d-464c-bc52-1a38af648109"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3"/>
              </p:custDataLst>
            </p:nvPr>
          </p:nvGrpSpPr>
          <p:grpSpPr>
            <a:xfrm>
              <a:off x="660400" y="2644616"/>
              <a:ext cx="10858500" cy="4084433"/>
              <a:chOff x="660400" y="1106132"/>
              <a:chExt cx="10858500" cy="4084433"/>
            </a:xfrm>
          </p:grpSpPr>
          <p:sp>
            <p:nvSpPr>
              <p:cNvPr id="12" name="iṥľiḓè"/>
              <p:cNvSpPr/>
              <p:nvPr/>
            </p:nvSpPr>
            <p:spPr>
              <a:xfrm>
                <a:off x="2987559" y="1433765"/>
                <a:ext cx="6216883" cy="3756800"/>
              </a:xfrm>
              <a:prstGeom prst="donut">
                <a:avLst>
                  <a:gd name="adj" fmla="val 21222"/>
                </a:avLst>
              </a:prstGeom>
              <a:gradFill flip="none" rotWithShape="1">
                <a:gsLst>
                  <a:gs pos="57000">
                    <a:schemeClr val="accent1">
                      <a:lumMod val="0"/>
                      <a:lumOff val="100000"/>
                      <a:alpha val="0"/>
                    </a:schemeClr>
                  </a:gs>
                  <a:gs pos="100000">
                    <a:schemeClr val="bg1">
                      <a:lumMod val="85000"/>
                      <a:alpha val="39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3765"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FFFFFF"/>
                  </a:solidFill>
                  <a:effectLst/>
                  <a:uLnTx/>
                  <a:uFillTx/>
                </a:endParaRPr>
              </a:p>
            </p:txBody>
          </p:sp>
          <p:sp>
            <p:nvSpPr>
              <p:cNvPr id="13" name="ïŝ1íḍè"/>
              <p:cNvSpPr txBox="1"/>
              <p:nvPr/>
            </p:nvSpPr>
            <p:spPr bwMode="auto">
              <a:xfrm>
                <a:off x="660400" y="3077941"/>
                <a:ext cx="3177029"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b">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r">
                  <a:spcBef>
                    <a:spcPct val="0"/>
                  </a:spcBef>
                  <a:defRPr/>
                </a:pPr>
                <a:r>
                  <a:rPr lang="zh-CN" altLang="en-US" sz="2000" b="1">
                    <a:solidFill>
                      <a:srgbClr val="000000"/>
                    </a:solidFill>
                  </a:rPr>
                  <a:t>交替排序法</a:t>
                </a:r>
                <a:endParaRPr kumimoji="0" lang="en-US" altLang="zh-CN" sz="2000" b="1" i="0" u="none" strike="noStrike" kern="1200" cap="none" spc="0" normalizeH="0" baseline="0" noProof="0">
                  <a:ln>
                    <a:noFill/>
                  </a:ln>
                  <a:solidFill>
                    <a:srgbClr val="000000"/>
                  </a:solidFill>
                  <a:effectLst/>
                  <a:uLnTx/>
                  <a:uFillTx/>
                </a:endParaRPr>
              </a:p>
            </p:txBody>
          </p:sp>
          <p:sp>
            <p:nvSpPr>
              <p:cNvPr id="15" name="ïśḻîḓè"/>
              <p:cNvSpPr txBox="1"/>
              <p:nvPr/>
            </p:nvSpPr>
            <p:spPr bwMode="auto">
              <a:xfrm>
                <a:off x="8341871" y="3077941"/>
                <a:ext cx="3177029"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b">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spcBef>
                    <a:spcPct val="0"/>
                  </a:spcBef>
                  <a:defRPr/>
                </a:pPr>
                <a:r>
                  <a:rPr lang="zh-CN" altLang="en-US" sz="2000" b="1">
                    <a:solidFill>
                      <a:srgbClr val="000000"/>
                    </a:solidFill>
                  </a:rPr>
                  <a:t>配对比较排序法</a:t>
                </a:r>
                <a:endParaRPr kumimoji="0" lang="en-US" altLang="zh-CN" sz="2000" b="1" i="0" u="none" strike="noStrike" kern="1200" cap="none" spc="0" normalizeH="0" baseline="0" noProof="0">
                  <a:ln>
                    <a:noFill/>
                  </a:ln>
                  <a:solidFill>
                    <a:srgbClr val="000000"/>
                  </a:solidFill>
                  <a:effectLst/>
                  <a:uLnTx/>
                  <a:uFillTx/>
                </a:endParaRPr>
              </a:p>
            </p:txBody>
          </p:sp>
          <p:sp>
            <p:nvSpPr>
              <p:cNvPr id="27" name="išlîḓè"/>
              <p:cNvSpPr txBox="1"/>
              <p:nvPr/>
            </p:nvSpPr>
            <p:spPr bwMode="auto">
              <a:xfrm>
                <a:off x="4637185" y="1718911"/>
                <a:ext cx="3040848" cy="46963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b">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lvl="0" algn="ctr">
                  <a:spcBef>
                    <a:spcPct val="0"/>
                  </a:spcBef>
                  <a:defRPr/>
                </a:pPr>
                <a:r>
                  <a:rPr lang="zh-CN" altLang="en-US" sz="2000" b="1">
                    <a:solidFill>
                      <a:srgbClr val="000000"/>
                    </a:solidFill>
                  </a:rPr>
                  <a:t>直接排序法</a:t>
                </a:r>
                <a:endParaRPr kumimoji="0" lang="en-US" altLang="zh-CN" sz="2000" b="1" i="0" u="none" strike="noStrike" kern="1200" cap="none" spc="0" normalizeH="0" baseline="0" noProof="0">
                  <a:ln>
                    <a:noFill/>
                  </a:ln>
                  <a:solidFill>
                    <a:srgbClr val="000000"/>
                  </a:solidFill>
                  <a:effectLst/>
                  <a:uLnTx/>
                  <a:uFillTx/>
                </a:endParaRPr>
              </a:p>
            </p:txBody>
          </p:sp>
          <p:grpSp>
            <p:nvGrpSpPr>
              <p:cNvPr id="18" name="ísļïde"/>
              <p:cNvGrpSpPr/>
              <p:nvPr/>
            </p:nvGrpSpPr>
            <p:grpSpPr>
              <a:xfrm>
                <a:off x="3306000" y="2422673"/>
                <a:ext cx="655266" cy="655266"/>
                <a:chOff x="4462645" y="1965241"/>
                <a:chExt cx="1017604" cy="1017604"/>
              </a:xfrm>
            </p:grpSpPr>
            <p:sp>
              <p:nvSpPr>
                <p:cNvPr id="25" name="iṩļîďé"/>
                <p:cNvSpPr/>
                <p:nvPr/>
              </p:nvSpPr>
              <p:spPr>
                <a:xfrm>
                  <a:off x="4462645" y="1965241"/>
                  <a:ext cx="1017604" cy="1017604"/>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38100">
                  <a:solidFill>
                    <a:schemeClr val="bg1"/>
                  </a:solidFill>
                  <a:miter lim="400000"/>
                </a:ln>
              </p:spPr>
              <p:txBody>
                <a:bodyPr wrap="none" lIns="19050" tIns="19050" rIns="19050" bIns="1905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2000">
                    <a:solidFill>
                      <a:schemeClr val="bg1"/>
                    </a:solidFill>
                  </a:endParaRPr>
                </a:p>
              </p:txBody>
            </p:sp>
            <p:sp>
              <p:nvSpPr>
                <p:cNvPr id="26" name="iṥḷiḓé"/>
                <p:cNvSpPr/>
                <p:nvPr/>
              </p:nvSpPr>
              <p:spPr bwMode="auto">
                <a:xfrm>
                  <a:off x="4772753" y="2282693"/>
                  <a:ext cx="397388" cy="382700"/>
                </a:xfrm>
                <a:custGeom>
                  <a:gdLst>
                    <a:gd name="connsiteX0" fmla="*/ 216243 w 609050"/>
                    <a:gd name="connsiteY0" fmla="*/ 412730 h 586540"/>
                    <a:gd name="connsiteX1" fmla="*/ 216243 w 609050"/>
                    <a:gd name="connsiteY1" fmla="*/ 456594 h 586540"/>
                    <a:gd name="connsiteX2" fmla="*/ 293953 w 609050"/>
                    <a:gd name="connsiteY2" fmla="*/ 456594 h 586540"/>
                    <a:gd name="connsiteX3" fmla="*/ 293953 w 609050"/>
                    <a:gd name="connsiteY3" fmla="*/ 412730 h 586540"/>
                    <a:gd name="connsiteX4" fmla="*/ 69884 w 609050"/>
                    <a:gd name="connsiteY4" fmla="*/ 412730 h 586540"/>
                    <a:gd name="connsiteX5" fmla="*/ 69884 w 609050"/>
                    <a:gd name="connsiteY5" fmla="*/ 456594 h 586540"/>
                    <a:gd name="connsiteX6" fmla="*/ 147595 w 609050"/>
                    <a:gd name="connsiteY6" fmla="*/ 456594 h 586540"/>
                    <a:gd name="connsiteX7" fmla="*/ 147595 w 609050"/>
                    <a:gd name="connsiteY7" fmla="*/ 412730 h 586540"/>
                    <a:gd name="connsiteX8" fmla="*/ 460769 w 609050"/>
                    <a:gd name="connsiteY8" fmla="*/ 376268 h 586540"/>
                    <a:gd name="connsiteX9" fmla="*/ 460769 w 609050"/>
                    <a:gd name="connsiteY9" fmla="*/ 414786 h 586540"/>
                    <a:gd name="connsiteX10" fmla="*/ 555916 w 609050"/>
                    <a:gd name="connsiteY10" fmla="*/ 414786 h 586540"/>
                    <a:gd name="connsiteX11" fmla="*/ 555916 w 609050"/>
                    <a:gd name="connsiteY11" fmla="*/ 376268 h 586540"/>
                    <a:gd name="connsiteX12" fmla="*/ 216243 w 609050"/>
                    <a:gd name="connsiteY12" fmla="*/ 339670 h 586540"/>
                    <a:gd name="connsiteX13" fmla="*/ 216243 w 609050"/>
                    <a:gd name="connsiteY13" fmla="*/ 383533 h 586540"/>
                    <a:gd name="connsiteX14" fmla="*/ 293953 w 609050"/>
                    <a:gd name="connsiteY14" fmla="*/ 383533 h 586540"/>
                    <a:gd name="connsiteX15" fmla="*/ 293953 w 609050"/>
                    <a:gd name="connsiteY15" fmla="*/ 339670 h 586540"/>
                    <a:gd name="connsiteX16" fmla="*/ 69884 w 609050"/>
                    <a:gd name="connsiteY16" fmla="*/ 339670 h 586540"/>
                    <a:gd name="connsiteX17" fmla="*/ 69884 w 609050"/>
                    <a:gd name="connsiteY17" fmla="*/ 383533 h 586540"/>
                    <a:gd name="connsiteX18" fmla="*/ 147595 w 609050"/>
                    <a:gd name="connsiteY18" fmla="*/ 383533 h 586540"/>
                    <a:gd name="connsiteX19" fmla="*/ 147595 w 609050"/>
                    <a:gd name="connsiteY19" fmla="*/ 339670 h 586540"/>
                    <a:gd name="connsiteX20" fmla="*/ 460769 w 609050"/>
                    <a:gd name="connsiteY20" fmla="*/ 303071 h 586540"/>
                    <a:gd name="connsiteX21" fmla="*/ 460769 w 609050"/>
                    <a:gd name="connsiteY21" fmla="*/ 341726 h 586540"/>
                    <a:gd name="connsiteX22" fmla="*/ 555916 w 609050"/>
                    <a:gd name="connsiteY22" fmla="*/ 341726 h 586540"/>
                    <a:gd name="connsiteX23" fmla="*/ 555916 w 609050"/>
                    <a:gd name="connsiteY23" fmla="*/ 303071 h 586540"/>
                    <a:gd name="connsiteX24" fmla="*/ 216243 w 609050"/>
                    <a:gd name="connsiteY24" fmla="*/ 266609 h 586540"/>
                    <a:gd name="connsiteX25" fmla="*/ 216243 w 609050"/>
                    <a:gd name="connsiteY25" fmla="*/ 310473 h 586540"/>
                    <a:gd name="connsiteX26" fmla="*/ 293953 w 609050"/>
                    <a:gd name="connsiteY26" fmla="*/ 310473 h 586540"/>
                    <a:gd name="connsiteX27" fmla="*/ 293953 w 609050"/>
                    <a:gd name="connsiteY27" fmla="*/ 266609 h 586540"/>
                    <a:gd name="connsiteX28" fmla="*/ 69884 w 609050"/>
                    <a:gd name="connsiteY28" fmla="*/ 266609 h 586540"/>
                    <a:gd name="connsiteX29" fmla="*/ 69884 w 609050"/>
                    <a:gd name="connsiteY29" fmla="*/ 310473 h 586540"/>
                    <a:gd name="connsiteX30" fmla="*/ 147595 w 609050"/>
                    <a:gd name="connsiteY30" fmla="*/ 310473 h 586540"/>
                    <a:gd name="connsiteX31" fmla="*/ 147595 w 609050"/>
                    <a:gd name="connsiteY31" fmla="*/ 266609 h 586540"/>
                    <a:gd name="connsiteX32" fmla="*/ 460769 w 609050"/>
                    <a:gd name="connsiteY32" fmla="*/ 230010 h 586540"/>
                    <a:gd name="connsiteX33" fmla="*/ 460769 w 609050"/>
                    <a:gd name="connsiteY33" fmla="*/ 268528 h 586540"/>
                    <a:gd name="connsiteX34" fmla="*/ 555916 w 609050"/>
                    <a:gd name="connsiteY34" fmla="*/ 268528 h 586540"/>
                    <a:gd name="connsiteX35" fmla="*/ 555916 w 609050"/>
                    <a:gd name="connsiteY35" fmla="*/ 230010 h 586540"/>
                    <a:gd name="connsiteX36" fmla="*/ 216243 w 609050"/>
                    <a:gd name="connsiteY36" fmla="*/ 193549 h 586540"/>
                    <a:gd name="connsiteX37" fmla="*/ 216243 w 609050"/>
                    <a:gd name="connsiteY37" fmla="*/ 237412 h 586540"/>
                    <a:gd name="connsiteX38" fmla="*/ 293953 w 609050"/>
                    <a:gd name="connsiteY38" fmla="*/ 237412 h 586540"/>
                    <a:gd name="connsiteX39" fmla="*/ 293953 w 609050"/>
                    <a:gd name="connsiteY39" fmla="*/ 193549 h 586540"/>
                    <a:gd name="connsiteX40" fmla="*/ 69884 w 609050"/>
                    <a:gd name="connsiteY40" fmla="*/ 193549 h 586540"/>
                    <a:gd name="connsiteX41" fmla="*/ 69884 w 609050"/>
                    <a:gd name="connsiteY41" fmla="*/ 237412 h 586540"/>
                    <a:gd name="connsiteX42" fmla="*/ 147595 w 609050"/>
                    <a:gd name="connsiteY42" fmla="*/ 237412 h 586540"/>
                    <a:gd name="connsiteX43" fmla="*/ 147595 w 609050"/>
                    <a:gd name="connsiteY43" fmla="*/ 193549 h 586540"/>
                    <a:gd name="connsiteX44" fmla="*/ 460769 w 609050"/>
                    <a:gd name="connsiteY44" fmla="*/ 156950 h 586540"/>
                    <a:gd name="connsiteX45" fmla="*/ 460769 w 609050"/>
                    <a:gd name="connsiteY45" fmla="*/ 195468 h 586540"/>
                    <a:gd name="connsiteX46" fmla="*/ 555916 w 609050"/>
                    <a:gd name="connsiteY46" fmla="*/ 195468 h 586540"/>
                    <a:gd name="connsiteX47" fmla="*/ 555916 w 609050"/>
                    <a:gd name="connsiteY47" fmla="*/ 156950 h 586540"/>
                    <a:gd name="connsiteX48" fmla="*/ 192926 w 609050"/>
                    <a:gd name="connsiteY48" fmla="*/ 96251 h 586540"/>
                    <a:gd name="connsiteX49" fmla="*/ 361366 w 609050"/>
                    <a:gd name="connsiteY49" fmla="*/ 96251 h 586540"/>
                    <a:gd name="connsiteX50" fmla="*/ 361366 w 609050"/>
                    <a:gd name="connsiteY50" fmla="*/ 114880 h 586540"/>
                    <a:gd name="connsiteX51" fmla="*/ 192926 w 609050"/>
                    <a:gd name="connsiteY51" fmla="*/ 114880 h 586540"/>
                    <a:gd name="connsiteX52" fmla="*/ 192926 w 609050"/>
                    <a:gd name="connsiteY52" fmla="*/ 49819 h 586540"/>
                    <a:gd name="connsiteX53" fmla="*/ 361366 w 609050"/>
                    <a:gd name="connsiteY53" fmla="*/ 49819 h 586540"/>
                    <a:gd name="connsiteX54" fmla="*/ 361366 w 609050"/>
                    <a:gd name="connsiteY54" fmla="*/ 68307 h 586540"/>
                    <a:gd name="connsiteX55" fmla="*/ 192926 w 609050"/>
                    <a:gd name="connsiteY55" fmla="*/ 68307 h 586540"/>
                    <a:gd name="connsiteX56" fmla="*/ 166130 w 609050"/>
                    <a:gd name="connsiteY56" fmla="*/ 25222 h 586540"/>
                    <a:gd name="connsiteX57" fmla="*/ 166130 w 609050"/>
                    <a:gd name="connsiteY57" fmla="*/ 155716 h 586540"/>
                    <a:gd name="connsiteX58" fmla="*/ 338987 w 609050"/>
                    <a:gd name="connsiteY58" fmla="*/ 155716 h 586540"/>
                    <a:gd name="connsiteX59" fmla="*/ 338987 w 609050"/>
                    <a:gd name="connsiteY59" fmla="*/ 341040 h 586540"/>
                    <a:gd name="connsiteX60" fmla="*/ 338987 w 609050"/>
                    <a:gd name="connsiteY60" fmla="*/ 531710 h 586540"/>
                    <a:gd name="connsiteX61" fmla="*/ 366721 w 609050"/>
                    <a:gd name="connsiteY61" fmla="*/ 531710 h 586540"/>
                    <a:gd name="connsiteX62" fmla="*/ 366721 w 609050"/>
                    <a:gd name="connsiteY62" fmla="*/ 341040 h 586540"/>
                    <a:gd name="connsiteX63" fmla="*/ 366721 w 609050"/>
                    <a:gd name="connsiteY63" fmla="*/ 155305 h 586540"/>
                    <a:gd name="connsiteX64" fmla="*/ 388002 w 609050"/>
                    <a:gd name="connsiteY64" fmla="*/ 143517 h 586540"/>
                    <a:gd name="connsiteX65" fmla="*/ 388002 w 609050"/>
                    <a:gd name="connsiteY65" fmla="*/ 25222 h 586540"/>
                    <a:gd name="connsiteX66" fmla="*/ 140867 w 609050"/>
                    <a:gd name="connsiteY66" fmla="*/ 0 h 586540"/>
                    <a:gd name="connsiteX67" fmla="*/ 413402 w 609050"/>
                    <a:gd name="connsiteY67" fmla="*/ 0 h 586540"/>
                    <a:gd name="connsiteX68" fmla="*/ 413402 w 609050"/>
                    <a:gd name="connsiteY68" fmla="*/ 129398 h 586540"/>
                    <a:gd name="connsiteX69" fmla="*/ 432486 w 609050"/>
                    <a:gd name="connsiteY69" fmla="*/ 118843 h 586540"/>
                    <a:gd name="connsiteX70" fmla="*/ 584199 w 609050"/>
                    <a:gd name="connsiteY70" fmla="*/ 118843 h 586540"/>
                    <a:gd name="connsiteX71" fmla="*/ 584199 w 609050"/>
                    <a:gd name="connsiteY71" fmla="*/ 531710 h 586540"/>
                    <a:gd name="connsiteX72" fmla="*/ 609050 w 609050"/>
                    <a:gd name="connsiteY72" fmla="*/ 531710 h 586540"/>
                    <a:gd name="connsiteX73" fmla="*/ 609050 w 609050"/>
                    <a:gd name="connsiteY73" fmla="*/ 586540 h 586540"/>
                    <a:gd name="connsiteX74" fmla="*/ 0 w 609050"/>
                    <a:gd name="connsiteY74" fmla="*/ 586540 h 586540"/>
                    <a:gd name="connsiteX75" fmla="*/ 0 w 609050"/>
                    <a:gd name="connsiteY75" fmla="*/ 531710 h 586540"/>
                    <a:gd name="connsiteX76" fmla="*/ 24851 w 609050"/>
                    <a:gd name="connsiteY76" fmla="*/ 531710 h 586540"/>
                    <a:gd name="connsiteX77" fmla="*/ 24851 w 609050"/>
                    <a:gd name="connsiteY77" fmla="*/ 155716 h 586540"/>
                    <a:gd name="connsiteX78" fmla="*/ 140867 w 609050"/>
                    <a:gd name="connsiteY78" fmla="*/ 155716 h 586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9050" h="586540">
                      <a:moveTo>
                        <a:pt x="216243" y="412730"/>
                      </a:moveTo>
                      <a:lnTo>
                        <a:pt x="216243" y="456594"/>
                      </a:lnTo>
                      <a:lnTo>
                        <a:pt x="293953" y="456594"/>
                      </a:lnTo>
                      <a:lnTo>
                        <a:pt x="293953" y="412730"/>
                      </a:lnTo>
                      <a:close/>
                      <a:moveTo>
                        <a:pt x="69884" y="412730"/>
                      </a:moveTo>
                      <a:lnTo>
                        <a:pt x="69884" y="456594"/>
                      </a:lnTo>
                      <a:lnTo>
                        <a:pt x="147595" y="456594"/>
                      </a:lnTo>
                      <a:lnTo>
                        <a:pt x="147595" y="412730"/>
                      </a:lnTo>
                      <a:close/>
                      <a:moveTo>
                        <a:pt x="460769" y="376268"/>
                      </a:moveTo>
                      <a:lnTo>
                        <a:pt x="460769" y="414786"/>
                      </a:lnTo>
                      <a:lnTo>
                        <a:pt x="555916" y="414786"/>
                      </a:lnTo>
                      <a:lnTo>
                        <a:pt x="555916" y="376268"/>
                      </a:lnTo>
                      <a:close/>
                      <a:moveTo>
                        <a:pt x="216243" y="339670"/>
                      </a:moveTo>
                      <a:lnTo>
                        <a:pt x="216243" y="383533"/>
                      </a:lnTo>
                      <a:lnTo>
                        <a:pt x="293953" y="383533"/>
                      </a:lnTo>
                      <a:lnTo>
                        <a:pt x="293953" y="339670"/>
                      </a:lnTo>
                      <a:close/>
                      <a:moveTo>
                        <a:pt x="69884" y="339670"/>
                      </a:moveTo>
                      <a:lnTo>
                        <a:pt x="69884" y="383533"/>
                      </a:lnTo>
                      <a:lnTo>
                        <a:pt x="147595" y="383533"/>
                      </a:lnTo>
                      <a:lnTo>
                        <a:pt x="147595" y="339670"/>
                      </a:lnTo>
                      <a:close/>
                      <a:moveTo>
                        <a:pt x="460769" y="303071"/>
                      </a:moveTo>
                      <a:lnTo>
                        <a:pt x="460769" y="341726"/>
                      </a:lnTo>
                      <a:lnTo>
                        <a:pt x="555916" y="341726"/>
                      </a:lnTo>
                      <a:lnTo>
                        <a:pt x="555916" y="303071"/>
                      </a:lnTo>
                      <a:close/>
                      <a:moveTo>
                        <a:pt x="216243" y="266609"/>
                      </a:moveTo>
                      <a:lnTo>
                        <a:pt x="216243" y="310473"/>
                      </a:lnTo>
                      <a:lnTo>
                        <a:pt x="293953" y="310473"/>
                      </a:lnTo>
                      <a:lnTo>
                        <a:pt x="293953" y="266609"/>
                      </a:lnTo>
                      <a:close/>
                      <a:moveTo>
                        <a:pt x="69884" y="266609"/>
                      </a:moveTo>
                      <a:lnTo>
                        <a:pt x="69884" y="310473"/>
                      </a:lnTo>
                      <a:lnTo>
                        <a:pt x="147595" y="310473"/>
                      </a:lnTo>
                      <a:lnTo>
                        <a:pt x="147595" y="266609"/>
                      </a:lnTo>
                      <a:close/>
                      <a:moveTo>
                        <a:pt x="460769" y="230010"/>
                      </a:moveTo>
                      <a:lnTo>
                        <a:pt x="460769" y="268528"/>
                      </a:lnTo>
                      <a:lnTo>
                        <a:pt x="555916" y="268528"/>
                      </a:lnTo>
                      <a:lnTo>
                        <a:pt x="555916" y="230010"/>
                      </a:lnTo>
                      <a:close/>
                      <a:moveTo>
                        <a:pt x="216243" y="193549"/>
                      </a:moveTo>
                      <a:lnTo>
                        <a:pt x="216243" y="237412"/>
                      </a:lnTo>
                      <a:lnTo>
                        <a:pt x="293953" y="237412"/>
                      </a:lnTo>
                      <a:lnTo>
                        <a:pt x="293953" y="193549"/>
                      </a:lnTo>
                      <a:close/>
                      <a:moveTo>
                        <a:pt x="69884" y="193549"/>
                      </a:moveTo>
                      <a:lnTo>
                        <a:pt x="69884" y="237412"/>
                      </a:lnTo>
                      <a:lnTo>
                        <a:pt x="147595" y="237412"/>
                      </a:lnTo>
                      <a:lnTo>
                        <a:pt x="147595" y="193549"/>
                      </a:lnTo>
                      <a:close/>
                      <a:moveTo>
                        <a:pt x="460769" y="156950"/>
                      </a:moveTo>
                      <a:lnTo>
                        <a:pt x="460769" y="195468"/>
                      </a:lnTo>
                      <a:lnTo>
                        <a:pt x="555916" y="195468"/>
                      </a:lnTo>
                      <a:lnTo>
                        <a:pt x="555916" y="156950"/>
                      </a:lnTo>
                      <a:close/>
                      <a:moveTo>
                        <a:pt x="192926" y="96251"/>
                      </a:moveTo>
                      <a:lnTo>
                        <a:pt x="361366" y="96251"/>
                      </a:lnTo>
                      <a:lnTo>
                        <a:pt x="361366" y="114880"/>
                      </a:lnTo>
                      <a:lnTo>
                        <a:pt x="192926" y="114880"/>
                      </a:lnTo>
                      <a:close/>
                      <a:moveTo>
                        <a:pt x="192926" y="49819"/>
                      </a:moveTo>
                      <a:lnTo>
                        <a:pt x="361366" y="49819"/>
                      </a:lnTo>
                      <a:lnTo>
                        <a:pt x="361366" y="68307"/>
                      </a:lnTo>
                      <a:lnTo>
                        <a:pt x="192926" y="68307"/>
                      </a:lnTo>
                      <a:close/>
                      <a:moveTo>
                        <a:pt x="166130" y="25222"/>
                      </a:moveTo>
                      <a:lnTo>
                        <a:pt x="166130" y="155716"/>
                      </a:lnTo>
                      <a:lnTo>
                        <a:pt x="338987" y="155716"/>
                      </a:lnTo>
                      <a:lnTo>
                        <a:pt x="338987" y="341040"/>
                      </a:lnTo>
                      <a:lnTo>
                        <a:pt x="338987" y="531710"/>
                      </a:lnTo>
                      <a:lnTo>
                        <a:pt x="366721" y="531710"/>
                      </a:lnTo>
                      <a:lnTo>
                        <a:pt x="366721" y="341040"/>
                      </a:lnTo>
                      <a:lnTo>
                        <a:pt x="366721" y="155305"/>
                      </a:lnTo>
                      <a:lnTo>
                        <a:pt x="388002" y="143517"/>
                      </a:lnTo>
                      <a:lnTo>
                        <a:pt x="388002" y="25222"/>
                      </a:lnTo>
                      <a:close/>
                      <a:moveTo>
                        <a:pt x="140867" y="0"/>
                      </a:moveTo>
                      <a:lnTo>
                        <a:pt x="413402" y="0"/>
                      </a:lnTo>
                      <a:lnTo>
                        <a:pt x="413402" y="129398"/>
                      </a:lnTo>
                      <a:lnTo>
                        <a:pt x="432486" y="118843"/>
                      </a:lnTo>
                      <a:lnTo>
                        <a:pt x="584199" y="118843"/>
                      </a:lnTo>
                      <a:lnTo>
                        <a:pt x="584199" y="531710"/>
                      </a:lnTo>
                      <a:lnTo>
                        <a:pt x="609050" y="531710"/>
                      </a:lnTo>
                      <a:lnTo>
                        <a:pt x="609050" y="586540"/>
                      </a:lnTo>
                      <a:lnTo>
                        <a:pt x="0" y="586540"/>
                      </a:lnTo>
                      <a:lnTo>
                        <a:pt x="0" y="531710"/>
                      </a:lnTo>
                      <a:lnTo>
                        <a:pt x="24851" y="531710"/>
                      </a:lnTo>
                      <a:lnTo>
                        <a:pt x="24851" y="155716"/>
                      </a:lnTo>
                      <a:lnTo>
                        <a:pt x="140867" y="155716"/>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 name="îśḻîdè"/>
              <p:cNvGrpSpPr/>
              <p:nvPr/>
            </p:nvGrpSpPr>
            <p:grpSpPr>
              <a:xfrm>
                <a:off x="8335389" y="2422673"/>
                <a:ext cx="655266" cy="655266"/>
                <a:chOff x="4462645" y="1965241"/>
                <a:chExt cx="1017604" cy="1017604"/>
              </a:xfrm>
            </p:grpSpPr>
            <p:sp>
              <p:nvSpPr>
                <p:cNvPr id="23" name="işļíḍè"/>
                <p:cNvSpPr/>
                <p:nvPr/>
              </p:nvSpPr>
              <p:spPr>
                <a:xfrm>
                  <a:off x="4462645" y="1965241"/>
                  <a:ext cx="1017604" cy="1017604"/>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38100">
                  <a:solidFill>
                    <a:schemeClr val="bg1"/>
                  </a:solidFill>
                  <a:miter lim="400000"/>
                </a:ln>
              </p:spPr>
              <p:txBody>
                <a:bodyPr wrap="none" lIns="19050" tIns="19050" rIns="19050" bIns="1905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2000">
                    <a:solidFill>
                      <a:schemeClr val="bg1"/>
                    </a:solidFill>
                  </a:endParaRPr>
                </a:p>
              </p:txBody>
            </p:sp>
            <p:sp>
              <p:nvSpPr>
                <p:cNvPr id="24" name="iṥľïḍê"/>
                <p:cNvSpPr/>
                <p:nvPr/>
              </p:nvSpPr>
              <p:spPr bwMode="auto">
                <a:xfrm>
                  <a:off x="4772753" y="2282693"/>
                  <a:ext cx="397388" cy="382700"/>
                </a:xfrm>
                <a:custGeom>
                  <a:gdLst>
                    <a:gd name="connsiteX0" fmla="*/ 216243 w 609050"/>
                    <a:gd name="connsiteY0" fmla="*/ 412730 h 586540"/>
                    <a:gd name="connsiteX1" fmla="*/ 216243 w 609050"/>
                    <a:gd name="connsiteY1" fmla="*/ 456594 h 586540"/>
                    <a:gd name="connsiteX2" fmla="*/ 293953 w 609050"/>
                    <a:gd name="connsiteY2" fmla="*/ 456594 h 586540"/>
                    <a:gd name="connsiteX3" fmla="*/ 293953 w 609050"/>
                    <a:gd name="connsiteY3" fmla="*/ 412730 h 586540"/>
                    <a:gd name="connsiteX4" fmla="*/ 69884 w 609050"/>
                    <a:gd name="connsiteY4" fmla="*/ 412730 h 586540"/>
                    <a:gd name="connsiteX5" fmla="*/ 69884 w 609050"/>
                    <a:gd name="connsiteY5" fmla="*/ 456594 h 586540"/>
                    <a:gd name="connsiteX6" fmla="*/ 147595 w 609050"/>
                    <a:gd name="connsiteY6" fmla="*/ 456594 h 586540"/>
                    <a:gd name="connsiteX7" fmla="*/ 147595 w 609050"/>
                    <a:gd name="connsiteY7" fmla="*/ 412730 h 586540"/>
                    <a:gd name="connsiteX8" fmla="*/ 460769 w 609050"/>
                    <a:gd name="connsiteY8" fmla="*/ 376268 h 586540"/>
                    <a:gd name="connsiteX9" fmla="*/ 460769 w 609050"/>
                    <a:gd name="connsiteY9" fmla="*/ 414786 h 586540"/>
                    <a:gd name="connsiteX10" fmla="*/ 555916 w 609050"/>
                    <a:gd name="connsiteY10" fmla="*/ 414786 h 586540"/>
                    <a:gd name="connsiteX11" fmla="*/ 555916 w 609050"/>
                    <a:gd name="connsiteY11" fmla="*/ 376268 h 586540"/>
                    <a:gd name="connsiteX12" fmla="*/ 216243 w 609050"/>
                    <a:gd name="connsiteY12" fmla="*/ 339670 h 586540"/>
                    <a:gd name="connsiteX13" fmla="*/ 216243 w 609050"/>
                    <a:gd name="connsiteY13" fmla="*/ 383533 h 586540"/>
                    <a:gd name="connsiteX14" fmla="*/ 293953 w 609050"/>
                    <a:gd name="connsiteY14" fmla="*/ 383533 h 586540"/>
                    <a:gd name="connsiteX15" fmla="*/ 293953 w 609050"/>
                    <a:gd name="connsiteY15" fmla="*/ 339670 h 586540"/>
                    <a:gd name="connsiteX16" fmla="*/ 69884 w 609050"/>
                    <a:gd name="connsiteY16" fmla="*/ 339670 h 586540"/>
                    <a:gd name="connsiteX17" fmla="*/ 69884 w 609050"/>
                    <a:gd name="connsiteY17" fmla="*/ 383533 h 586540"/>
                    <a:gd name="connsiteX18" fmla="*/ 147595 w 609050"/>
                    <a:gd name="connsiteY18" fmla="*/ 383533 h 586540"/>
                    <a:gd name="connsiteX19" fmla="*/ 147595 w 609050"/>
                    <a:gd name="connsiteY19" fmla="*/ 339670 h 586540"/>
                    <a:gd name="connsiteX20" fmla="*/ 460769 w 609050"/>
                    <a:gd name="connsiteY20" fmla="*/ 303071 h 586540"/>
                    <a:gd name="connsiteX21" fmla="*/ 460769 w 609050"/>
                    <a:gd name="connsiteY21" fmla="*/ 341726 h 586540"/>
                    <a:gd name="connsiteX22" fmla="*/ 555916 w 609050"/>
                    <a:gd name="connsiteY22" fmla="*/ 341726 h 586540"/>
                    <a:gd name="connsiteX23" fmla="*/ 555916 w 609050"/>
                    <a:gd name="connsiteY23" fmla="*/ 303071 h 586540"/>
                    <a:gd name="connsiteX24" fmla="*/ 216243 w 609050"/>
                    <a:gd name="connsiteY24" fmla="*/ 266609 h 586540"/>
                    <a:gd name="connsiteX25" fmla="*/ 216243 w 609050"/>
                    <a:gd name="connsiteY25" fmla="*/ 310473 h 586540"/>
                    <a:gd name="connsiteX26" fmla="*/ 293953 w 609050"/>
                    <a:gd name="connsiteY26" fmla="*/ 310473 h 586540"/>
                    <a:gd name="connsiteX27" fmla="*/ 293953 w 609050"/>
                    <a:gd name="connsiteY27" fmla="*/ 266609 h 586540"/>
                    <a:gd name="connsiteX28" fmla="*/ 69884 w 609050"/>
                    <a:gd name="connsiteY28" fmla="*/ 266609 h 586540"/>
                    <a:gd name="connsiteX29" fmla="*/ 69884 w 609050"/>
                    <a:gd name="connsiteY29" fmla="*/ 310473 h 586540"/>
                    <a:gd name="connsiteX30" fmla="*/ 147595 w 609050"/>
                    <a:gd name="connsiteY30" fmla="*/ 310473 h 586540"/>
                    <a:gd name="connsiteX31" fmla="*/ 147595 w 609050"/>
                    <a:gd name="connsiteY31" fmla="*/ 266609 h 586540"/>
                    <a:gd name="connsiteX32" fmla="*/ 460769 w 609050"/>
                    <a:gd name="connsiteY32" fmla="*/ 230010 h 586540"/>
                    <a:gd name="connsiteX33" fmla="*/ 460769 w 609050"/>
                    <a:gd name="connsiteY33" fmla="*/ 268528 h 586540"/>
                    <a:gd name="connsiteX34" fmla="*/ 555916 w 609050"/>
                    <a:gd name="connsiteY34" fmla="*/ 268528 h 586540"/>
                    <a:gd name="connsiteX35" fmla="*/ 555916 w 609050"/>
                    <a:gd name="connsiteY35" fmla="*/ 230010 h 586540"/>
                    <a:gd name="connsiteX36" fmla="*/ 216243 w 609050"/>
                    <a:gd name="connsiteY36" fmla="*/ 193549 h 586540"/>
                    <a:gd name="connsiteX37" fmla="*/ 216243 w 609050"/>
                    <a:gd name="connsiteY37" fmla="*/ 237412 h 586540"/>
                    <a:gd name="connsiteX38" fmla="*/ 293953 w 609050"/>
                    <a:gd name="connsiteY38" fmla="*/ 237412 h 586540"/>
                    <a:gd name="connsiteX39" fmla="*/ 293953 w 609050"/>
                    <a:gd name="connsiteY39" fmla="*/ 193549 h 586540"/>
                    <a:gd name="connsiteX40" fmla="*/ 69884 w 609050"/>
                    <a:gd name="connsiteY40" fmla="*/ 193549 h 586540"/>
                    <a:gd name="connsiteX41" fmla="*/ 69884 w 609050"/>
                    <a:gd name="connsiteY41" fmla="*/ 237412 h 586540"/>
                    <a:gd name="connsiteX42" fmla="*/ 147595 w 609050"/>
                    <a:gd name="connsiteY42" fmla="*/ 237412 h 586540"/>
                    <a:gd name="connsiteX43" fmla="*/ 147595 w 609050"/>
                    <a:gd name="connsiteY43" fmla="*/ 193549 h 586540"/>
                    <a:gd name="connsiteX44" fmla="*/ 460769 w 609050"/>
                    <a:gd name="connsiteY44" fmla="*/ 156950 h 586540"/>
                    <a:gd name="connsiteX45" fmla="*/ 460769 w 609050"/>
                    <a:gd name="connsiteY45" fmla="*/ 195468 h 586540"/>
                    <a:gd name="connsiteX46" fmla="*/ 555916 w 609050"/>
                    <a:gd name="connsiteY46" fmla="*/ 195468 h 586540"/>
                    <a:gd name="connsiteX47" fmla="*/ 555916 w 609050"/>
                    <a:gd name="connsiteY47" fmla="*/ 156950 h 586540"/>
                    <a:gd name="connsiteX48" fmla="*/ 192926 w 609050"/>
                    <a:gd name="connsiteY48" fmla="*/ 96251 h 586540"/>
                    <a:gd name="connsiteX49" fmla="*/ 361366 w 609050"/>
                    <a:gd name="connsiteY49" fmla="*/ 96251 h 586540"/>
                    <a:gd name="connsiteX50" fmla="*/ 361366 w 609050"/>
                    <a:gd name="connsiteY50" fmla="*/ 114880 h 586540"/>
                    <a:gd name="connsiteX51" fmla="*/ 192926 w 609050"/>
                    <a:gd name="connsiteY51" fmla="*/ 114880 h 586540"/>
                    <a:gd name="connsiteX52" fmla="*/ 192926 w 609050"/>
                    <a:gd name="connsiteY52" fmla="*/ 49819 h 586540"/>
                    <a:gd name="connsiteX53" fmla="*/ 361366 w 609050"/>
                    <a:gd name="connsiteY53" fmla="*/ 49819 h 586540"/>
                    <a:gd name="connsiteX54" fmla="*/ 361366 w 609050"/>
                    <a:gd name="connsiteY54" fmla="*/ 68307 h 586540"/>
                    <a:gd name="connsiteX55" fmla="*/ 192926 w 609050"/>
                    <a:gd name="connsiteY55" fmla="*/ 68307 h 586540"/>
                    <a:gd name="connsiteX56" fmla="*/ 166130 w 609050"/>
                    <a:gd name="connsiteY56" fmla="*/ 25222 h 586540"/>
                    <a:gd name="connsiteX57" fmla="*/ 166130 w 609050"/>
                    <a:gd name="connsiteY57" fmla="*/ 155716 h 586540"/>
                    <a:gd name="connsiteX58" fmla="*/ 338987 w 609050"/>
                    <a:gd name="connsiteY58" fmla="*/ 155716 h 586540"/>
                    <a:gd name="connsiteX59" fmla="*/ 338987 w 609050"/>
                    <a:gd name="connsiteY59" fmla="*/ 341040 h 586540"/>
                    <a:gd name="connsiteX60" fmla="*/ 338987 w 609050"/>
                    <a:gd name="connsiteY60" fmla="*/ 531710 h 586540"/>
                    <a:gd name="connsiteX61" fmla="*/ 366721 w 609050"/>
                    <a:gd name="connsiteY61" fmla="*/ 531710 h 586540"/>
                    <a:gd name="connsiteX62" fmla="*/ 366721 w 609050"/>
                    <a:gd name="connsiteY62" fmla="*/ 341040 h 586540"/>
                    <a:gd name="connsiteX63" fmla="*/ 366721 w 609050"/>
                    <a:gd name="connsiteY63" fmla="*/ 155305 h 586540"/>
                    <a:gd name="connsiteX64" fmla="*/ 388002 w 609050"/>
                    <a:gd name="connsiteY64" fmla="*/ 143517 h 586540"/>
                    <a:gd name="connsiteX65" fmla="*/ 388002 w 609050"/>
                    <a:gd name="connsiteY65" fmla="*/ 25222 h 586540"/>
                    <a:gd name="connsiteX66" fmla="*/ 140867 w 609050"/>
                    <a:gd name="connsiteY66" fmla="*/ 0 h 586540"/>
                    <a:gd name="connsiteX67" fmla="*/ 413402 w 609050"/>
                    <a:gd name="connsiteY67" fmla="*/ 0 h 586540"/>
                    <a:gd name="connsiteX68" fmla="*/ 413402 w 609050"/>
                    <a:gd name="connsiteY68" fmla="*/ 129398 h 586540"/>
                    <a:gd name="connsiteX69" fmla="*/ 432486 w 609050"/>
                    <a:gd name="connsiteY69" fmla="*/ 118843 h 586540"/>
                    <a:gd name="connsiteX70" fmla="*/ 584199 w 609050"/>
                    <a:gd name="connsiteY70" fmla="*/ 118843 h 586540"/>
                    <a:gd name="connsiteX71" fmla="*/ 584199 w 609050"/>
                    <a:gd name="connsiteY71" fmla="*/ 531710 h 586540"/>
                    <a:gd name="connsiteX72" fmla="*/ 609050 w 609050"/>
                    <a:gd name="connsiteY72" fmla="*/ 531710 h 586540"/>
                    <a:gd name="connsiteX73" fmla="*/ 609050 w 609050"/>
                    <a:gd name="connsiteY73" fmla="*/ 586540 h 586540"/>
                    <a:gd name="connsiteX74" fmla="*/ 0 w 609050"/>
                    <a:gd name="connsiteY74" fmla="*/ 586540 h 586540"/>
                    <a:gd name="connsiteX75" fmla="*/ 0 w 609050"/>
                    <a:gd name="connsiteY75" fmla="*/ 531710 h 586540"/>
                    <a:gd name="connsiteX76" fmla="*/ 24851 w 609050"/>
                    <a:gd name="connsiteY76" fmla="*/ 531710 h 586540"/>
                    <a:gd name="connsiteX77" fmla="*/ 24851 w 609050"/>
                    <a:gd name="connsiteY77" fmla="*/ 155716 h 586540"/>
                    <a:gd name="connsiteX78" fmla="*/ 140867 w 609050"/>
                    <a:gd name="connsiteY78" fmla="*/ 155716 h 586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9050" h="586540">
                      <a:moveTo>
                        <a:pt x="216243" y="412730"/>
                      </a:moveTo>
                      <a:lnTo>
                        <a:pt x="216243" y="456594"/>
                      </a:lnTo>
                      <a:lnTo>
                        <a:pt x="293953" y="456594"/>
                      </a:lnTo>
                      <a:lnTo>
                        <a:pt x="293953" y="412730"/>
                      </a:lnTo>
                      <a:close/>
                      <a:moveTo>
                        <a:pt x="69884" y="412730"/>
                      </a:moveTo>
                      <a:lnTo>
                        <a:pt x="69884" y="456594"/>
                      </a:lnTo>
                      <a:lnTo>
                        <a:pt x="147595" y="456594"/>
                      </a:lnTo>
                      <a:lnTo>
                        <a:pt x="147595" y="412730"/>
                      </a:lnTo>
                      <a:close/>
                      <a:moveTo>
                        <a:pt x="460769" y="376268"/>
                      </a:moveTo>
                      <a:lnTo>
                        <a:pt x="460769" y="414786"/>
                      </a:lnTo>
                      <a:lnTo>
                        <a:pt x="555916" y="414786"/>
                      </a:lnTo>
                      <a:lnTo>
                        <a:pt x="555916" y="376268"/>
                      </a:lnTo>
                      <a:close/>
                      <a:moveTo>
                        <a:pt x="216243" y="339670"/>
                      </a:moveTo>
                      <a:lnTo>
                        <a:pt x="216243" y="383533"/>
                      </a:lnTo>
                      <a:lnTo>
                        <a:pt x="293953" y="383533"/>
                      </a:lnTo>
                      <a:lnTo>
                        <a:pt x="293953" y="339670"/>
                      </a:lnTo>
                      <a:close/>
                      <a:moveTo>
                        <a:pt x="69884" y="339670"/>
                      </a:moveTo>
                      <a:lnTo>
                        <a:pt x="69884" y="383533"/>
                      </a:lnTo>
                      <a:lnTo>
                        <a:pt x="147595" y="383533"/>
                      </a:lnTo>
                      <a:lnTo>
                        <a:pt x="147595" y="339670"/>
                      </a:lnTo>
                      <a:close/>
                      <a:moveTo>
                        <a:pt x="460769" y="303071"/>
                      </a:moveTo>
                      <a:lnTo>
                        <a:pt x="460769" y="341726"/>
                      </a:lnTo>
                      <a:lnTo>
                        <a:pt x="555916" y="341726"/>
                      </a:lnTo>
                      <a:lnTo>
                        <a:pt x="555916" y="303071"/>
                      </a:lnTo>
                      <a:close/>
                      <a:moveTo>
                        <a:pt x="216243" y="266609"/>
                      </a:moveTo>
                      <a:lnTo>
                        <a:pt x="216243" y="310473"/>
                      </a:lnTo>
                      <a:lnTo>
                        <a:pt x="293953" y="310473"/>
                      </a:lnTo>
                      <a:lnTo>
                        <a:pt x="293953" y="266609"/>
                      </a:lnTo>
                      <a:close/>
                      <a:moveTo>
                        <a:pt x="69884" y="266609"/>
                      </a:moveTo>
                      <a:lnTo>
                        <a:pt x="69884" y="310473"/>
                      </a:lnTo>
                      <a:lnTo>
                        <a:pt x="147595" y="310473"/>
                      </a:lnTo>
                      <a:lnTo>
                        <a:pt x="147595" y="266609"/>
                      </a:lnTo>
                      <a:close/>
                      <a:moveTo>
                        <a:pt x="460769" y="230010"/>
                      </a:moveTo>
                      <a:lnTo>
                        <a:pt x="460769" y="268528"/>
                      </a:lnTo>
                      <a:lnTo>
                        <a:pt x="555916" y="268528"/>
                      </a:lnTo>
                      <a:lnTo>
                        <a:pt x="555916" y="230010"/>
                      </a:lnTo>
                      <a:close/>
                      <a:moveTo>
                        <a:pt x="216243" y="193549"/>
                      </a:moveTo>
                      <a:lnTo>
                        <a:pt x="216243" y="237412"/>
                      </a:lnTo>
                      <a:lnTo>
                        <a:pt x="293953" y="237412"/>
                      </a:lnTo>
                      <a:lnTo>
                        <a:pt x="293953" y="193549"/>
                      </a:lnTo>
                      <a:close/>
                      <a:moveTo>
                        <a:pt x="69884" y="193549"/>
                      </a:moveTo>
                      <a:lnTo>
                        <a:pt x="69884" y="237412"/>
                      </a:lnTo>
                      <a:lnTo>
                        <a:pt x="147595" y="237412"/>
                      </a:lnTo>
                      <a:lnTo>
                        <a:pt x="147595" y="193549"/>
                      </a:lnTo>
                      <a:close/>
                      <a:moveTo>
                        <a:pt x="460769" y="156950"/>
                      </a:moveTo>
                      <a:lnTo>
                        <a:pt x="460769" y="195468"/>
                      </a:lnTo>
                      <a:lnTo>
                        <a:pt x="555916" y="195468"/>
                      </a:lnTo>
                      <a:lnTo>
                        <a:pt x="555916" y="156950"/>
                      </a:lnTo>
                      <a:close/>
                      <a:moveTo>
                        <a:pt x="192926" y="96251"/>
                      </a:moveTo>
                      <a:lnTo>
                        <a:pt x="361366" y="96251"/>
                      </a:lnTo>
                      <a:lnTo>
                        <a:pt x="361366" y="114880"/>
                      </a:lnTo>
                      <a:lnTo>
                        <a:pt x="192926" y="114880"/>
                      </a:lnTo>
                      <a:close/>
                      <a:moveTo>
                        <a:pt x="192926" y="49819"/>
                      </a:moveTo>
                      <a:lnTo>
                        <a:pt x="361366" y="49819"/>
                      </a:lnTo>
                      <a:lnTo>
                        <a:pt x="361366" y="68307"/>
                      </a:lnTo>
                      <a:lnTo>
                        <a:pt x="192926" y="68307"/>
                      </a:lnTo>
                      <a:close/>
                      <a:moveTo>
                        <a:pt x="166130" y="25222"/>
                      </a:moveTo>
                      <a:lnTo>
                        <a:pt x="166130" y="155716"/>
                      </a:lnTo>
                      <a:lnTo>
                        <a:pt x="338987" y="155716"/>
                      </a:lnTo>
                      <a:lnTo>
                        <a:pt x="338987" y="341040"/>
                      </a:lnTo>
                      <a:lnTo>
                        <a:pt x="338987" y="531710"/>
                      </a:lnTo>
                      <a:lnTo>
                        <a:pt x="366721" y="531710"/>
                      </a:lnTo>
                      <a:lnTo>
                        <a:pt x="366721" y="341040"/>
                      </a:lnTo>
                      <a:lnTo>
                        <a:pt x="366721" y="155305"/>
                      </a:lnTo>
                      <a:lnTo>
                        <a:pt x="388002" y="143517"/>
                      </a:lnTo>
                      <a:lnTo>
                        <a:pt x="388002" y="25222"/>
                      </a:lnTo>
                      <a:close/>
                      <a:moveTo>
                        <a:pt x="140867" y="0"/>
                      </a:moveTo>
                      <a:lnTo>
                        <a:pt x="413402" y="0"/>
                      </a:lnTo>
                      <a:lnTo>
                        <a:pt x="413402" y="129398"/>
                      </a:lnTo>
                      <a:lnTo>
                        <a:pt x="432486" y="118843"/>
                      </a:lnTo>
                      <a:lnTo>
                        <a:pt x="584199" y="118843"/>
                      </a:lnTo>
                      <a:lnTo>
                        <a:pt x="584199" y="531710"/>
                      </a:lnTo>
                      <a:lnTo>
                        <a:pt x="609050" y="531710"/>
                      </a:lnTo>
                      <a:lnTo>
                        <a:pt x="609050" y="586540"/>
                      </a:lnTo>
                      <a:lnTo>
                        <a:pt x="0" y="586540"/>
                      </a:lnTo>
                      <a:lnTo>
                        <a:pt x="0" y="531710"/>
                      </a:lnTo>
                      <a:lnTo>
                        <a:pt x="24851" y="531710"/>
                      </a:lnTo>
                      <a:lnTo>
                        <a:pt x="24851" y="155716"/>
                      </a:lnTo>
                      <a:lnTo>
                        <a:pt x="140867" y="155716"/>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 name="íSļidè"/>
              <p:cNvGrpSpPr/>
              <p:nvPr/>
            </p:nvGrpSpPr>
            <p:grpSpPr>
              <a:xfrm>
                <a:off x="5768367" y="1106132"/>
                <a:ext cx="655266" cy="655266"/>
                <a:chOff x="4462645" y="1965241"/>
                <a:chExt cx="1017604" cy="1017604"/>
              </a:xfrm>
            </p:grpSpPr>
            <p:sp>
              <p:nvSpPr>
                <p:cNvPr id="21" name="íṡľidé"/>
                <p:cNvSpPr/>
                <p:nvPr/>
              </p:nvSpPr>
              <p:spPr>
                <a:xfrm>
                  <a:off x="4462645" y="1965241"/>
                  <a:ext cx="1017604" cy="1017604"/>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1"/>
                </a:solidFill>
                <a:ln w="38100">
                  <a:solidFill>
                    <a:schemeClr val="bg1"/>
                  </a:solidFill>
                  <a:miter lim="400000"/>
                </a:ln>
              </p:spPr>
              <p:txBody>
                <a:bodyPr wrap="none" lIns="19050" tIns="19050" rIns="19050" bIns="1905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sz="2000">
                    <a:solidFill>
                      <a:schemeClr val="bg1"/>
                    </a:solidFill>
                  </a:endParaRPr>
                </a:p>
              </p:txBody>
            </p:sp>
            <p:sp>
              <p:nvSpPr>
                <p:cNvPr id="22" name="iśliḓé"/>
                <p:cNvSpPr/>
                <p:nvPr/>
              </p:nvSpPr>
              <p:spPr bwMode="auto">
                <a:xfrm>
                  <a:off x="4772753" y="2282693"/>
                  <a:ext cx="397388" cy="382700"/>
                </a:xfrm>
                <a:custGeom>
                  <a:gdLst>
                    <a:gd name="connsiteX0" fmla="*/ 216243 w 609050"/>
                    <a:gd name="connsiteY0" fmla="*/ 412730 h 586540"/>
                    <a:gd name="connsiteX1" fmla="*/ 216243 w 609050"/>
                    <a:gd name="connsiteY1" fmla="*/ 456594 h 586540"/>
                    <a:gd name="connsiteX2" fmla="*/ 293953 w 609050"/>
                    <a:gd name="connsiteY2" fmla="*/ 456594 h 586540"/>
                    <a:gd name="connsiteX3" fmla="*/ 293953 w 609050"/>
                    <a:gd name="connsiteY3" fmla="*/ 412730 h 586540"/>
                    <a:gd name="connsiteX4" fmla="*/ 69884 w 609050"/>
                    <a:gd name="connsiteY4" fmla="*/ 412730 h 586540"/>
                    <a:gd name="connsiteX5" fmla="*/ 69884 w 609050"/>
                    <a:gd name="connsiteY5" fmla="*/ 456594 h 586540"/>
                    <a:gd name="connsiteX6" fmla="*/ 147595 w 609050"/>
                    <a:gd name="connsiteY6" fmla="*/ 456594 h 586540"/>
                    <a:gd name="connsiteX7" fmla="*/ 147595 w 609050"/>
                    <a:gd name="connsiteY7" fmla="*/ 412730 h 586540"/>
                    <a:gd name="connsiteX8" fmla="*/ 460769 w 609050"/>
                    <a:gd name="connsiteY8" fmla="*/ 376268 h 586540"/>
                    <a:gd name="connsiteX9" fmla="*/ 460769 w 609050"/>
                    <a:gd name="connsiteY9" fmla="*/ 414786 h 586540"/>
                    <a:gd name="connsiteX10" fmla="*/ 555916 w 609050"/>
                    <a:gd name="connsiteY10" fmla="*/ 414786 h 586540"/>
                    <a:gd name="connsiteX11" fmla="*/ 555916 w 609050"/>
                    <a:gd name="connsiteY11" fmla="*/ 376268 h 586540"/>
                    <a:gd name="connsiteX12" fmla="*/ 216243 w 609050"/>
                    <a:gd name="connsiteY12" fmla="*/ 339670 h 586540"/>
                    <a:gd name="connsiteX13" fmla="*/ 216243 w 609050"/>
                    <a:gd name="connsiteY13" fmla="*/ 383533 h 586540"/>
                    <a:gd name="connsiteX14" fmla="*/ 293953 w 609050"/>
                    <a:gd name="connsiteY14" fmla="*/ 383533 h 586540"/>
                    <a:gd name="connsiteX15" fmla="*/ 293953 w 609050"/>
                    <a:gd name="connsiteY15" fmla="*/ 339670 h 586540"/>
                    <a:gd name="connsiteX16" fmla="*/ 69884 w 609050"/>
                    <a:gd name="connsiteY16" fmla="*/ 339670 h 586540"/>
                    <a:gd name="connsiteX17" fmla="*/ 69884 w 609050"/>
                    <a:gd name="connsiteY17" fmla="*/ 383533 h 586540"/>
                    <a:gd name="connsiteX18" fmla="*/ 147595 w 609050"/>
                    <a:gd name="connsiteY18" fmla="*/ 383533 h 586540"/>
                    <a:gd name="connsiteX19" fmla="*/ 147595 w 609050"/>
                    <a:gd name="connsiteY19" fmla="*/ 339670 h 586540"/>
                    <a:gd name="connsiteX20" fmla="*/ 460769 w 609050"/>
                    <a:gd name="connsiteY20" fmla="*/ 303071 h 586540"/>
                    <a:gd name="connsiteX21" fmla="*/ 460769 w 609050"/>
                    <a:gd name="connsiteY21" fmla="*/ 341726 h 586540"/>
                    <a:gd name="connsiteX22" fmla="*/ 555916 w 609050"/>
                    <a:gd name="connsiteY22" fmla="*/ 341726 h 586540"/>
                    <a:gd name="connsiteX23" fmla="*/ 555916 w 609050"/>
                    <a:gd name="connsiteY23" fmla="*/ 303071 h 586540"/>
                    <a:gd name="connsiteX24" fmla="*/ 216243 w 609050"/>
                    <a:gd name="connsiteY24" fmla="*/ 266609 h 586540"/>
                    <a:gd name="connsiteX25" fmla="*/ 216243 w 609050"/>
                    <a:gd name="connsiteY25" fmla="*/ 310473 h 586540"/>
                    <a:gd name="connsiteX26" fmla="*/ 293953 w 609050"/>
                    <a:gd name="connsiteY26" fmla="*/ 310473 h 586540"/>
                    <a:gd name="connsiteX27" fmla="*/ 293953 w 609050"/>
                    <a:gd name="connsiteY27" fmla="*/ 266609 h 586540"/>
                    <a:gd name="connsiteX28" fmla="*/ 69884 w 609050"/>
                    <a:gd name="connsiteY28" fmla="*/ 266609 h 586540"/>
                    <a:gd name="connsiteX29" fmla="*/ 69884 w 609050"/>
                    <a:gd name="connsiteY29" fmla="*/ 310473 h 586540"/>
                    <a:gd name="connsiteX30" fmla="*/ 147595 w 609050"/>
                    <a:gd name="connsiteY30" fmla="*/ 310473 h 586540"/>
                    <a:gd name="connsiteX31" fmla="*/ 147595 w 609050"/>
                    <a:gd name="connsiteY31" fmla="*/ 266609 h 586540"/>
                    <a:gd name="connsiteX32" fmla="*/ 460769 w 609050"/>
                    <a:gd name="connsiteY32" fmla="*/ 230010 h 586540"/>
                    <a:gd name="connsiteX33" fmla="*/ 460769 w 609050"/>
                    <a:gd name="connsiteY33" fmla="*/ 268528 h 586540"/>
                    <a:gd name="connsiteX34" fmla="*/ 555916 w 609050"/>
                    <a:gd name="connsiteY34" fmla="*/ 268528 h 586540"/>
                    <a:gd name="connsiteX35" fmla="*/ 555916 w 609050"/>
                    <a:gd name="connsiteY35" fmla="*/ 230010 h 586540"/>
                    <a:gd name="connsiteX36" fmla="*/ 216243 w 609050"/>
                    <a:gd name="connsiteY36" fmla="*/ 193549 h 586540"/>
                    <a:gd name="connsiteX37" fmla="*/ 216243 w 609050"/>
                    <a:gd name="connsiteY37" fmla="*/ 237412 h 586540"/>
                    <a:gd name="connsiteX38" fmla="*/ 293953 w 609050"/>
                    <a:gd name="connsiteY38" fmla="*/ 237412 h 586540"/>
                    <a:gd name="connsiteX39" fmla="*/ 293953 w 609050"/>
                    <a:gd name="connsiteY39" fmla="*/ 193549 h 586540"/>
                    <a:gd name="connsiteX40" fmla="*/ 69884 w 609050"/>
                    <a:gd name="connsiteY40" fmla="*/ 193549 h 586540"/>
                    <a:gd name="connsiteX41" fmla="*/ 69884 w 609050"/>
                    <a:gd name="connsiteY41" fmla="*/ 237412 h 586540"/>
                    <a:gd name="connsiteX42" fmla="*/ 147595 w 609050"/>
                    <a:gd name="connsiteY42" fmla="*/ 237412 h 586540"/>
                    <a:gd name="connsiteX43" fmla="*/ 147595 w 609050"/>
                    <a:gd name="connsiteY43" fmla="*/ 193549 h 586540"/>
                    <a:gd name="connsiteX44" fmla="*/ 460769 w 609050"/>
                    <a:gd name="connsiteY44" fmla="*/ 156950 h 586540"/>
                    <a:gd name="connsiteX45" fmla="*/ 460769 w 609050"/>
                    <a:gd name="connsiteY45" fmla="*/ 195468 h 586540"/>
                    <a:gd name="connsiteX46" fmla="*/ 555916 w 609050"/>
                    <a:gd name="connsiteY46" fmla="*/ 195468 h 586540"/>
                    <a:gd name="connsiteX47" fmla="*/ 555916 w 609050"/>
                    <a:gd name="connsiteY47" fmla="*/ 156950 h 586540"/>
                    <a:gd name="connsiteX48" fmla="*/ 192926 w 609050"/>
                    <a:gd name="connsiteY48" fmla="*/ 96251 h 586540"/>
                    <a:gd name="connsiteX49" fmla="*/ 361366 w 609050"/>
                    <a:gd name="connsiteY49" fmla="*/ 96251 h 586540"/>
                    <a:gd name="connsiteX50" fmla="*/ 361366 w 609050"/>
                    <a:gd name="connsiteY50" fmla="*/ 114880 h 586540"/>
                    <a:gd name="connsiteX51" fmla="*/ 192926 w 609050"/>
                    <a:gd name="connsiteY51" fmla="*/ 114880 h 586540"/>
                    <a:gd name="connsiteX52" fmla="*/ 192926 w 609050"/>
                    <a:gd name="connsiteY52" fmla="*/ 49819 h 586540"/>
                    <a:gd name="connsiteX53" fmla="*/ 361366 w 609050"/>
                    <a:gd name="connsiteY53" fmla="*/ 49819 h 586540"/>
                    <a:gd name="connsiteX54" fmla="*/ 361366 w 609050"/>
                    <a:gd name="connsiteY54" fmla="*/ 68307 h 586540"/>
                    <a:gd name="connsiteX55" fmla="*/ 192926 w 609050"/>
                    <a:gd name="connsiteY55" fmla="*/ 68307 h 586540"/>
                    <a:gd name="connsiteX56" fmla="*/ 166130 w 609050"/>
                    <a:gd name="connsiteY56" fmla="*/ 25222 h 586540"/>
                    <a:gd name="connsiteX57" fmla="*/ 166130 w 609050"/>
                    <a:gd name="connsiteY57" fmla="*/ 155716 h 586540"/>
                    <a:gd name="connsiteX58" fmla="*/ 338987 w 609050"/>
                    <a:gd name="connsiteY58" fmla="*/ 155716 h 586540"/>
                    <a:gd name="connsiteX59" fmla="*/ 338987 w 609050"/>
                    <a:gd name="connsiteY59" fmla="*/ 341040 h 586540"/>
                    <a:gd name="connsiteX60" fmla="*/ 338987 w 609050"/>
                    <a:gd name="connsiteY60" fmla="*/ 531710 h 586540"/>
                    <a:gd name="connsiteX61" fmla="*/ 366721 w 609050"/>
                    <a:gd name="connsiteY61" fmla="*/ 531710 h 586540"/>
                    <a:gd name="connsiteX62" fmla="*/ 366721 w 609050"/>
                    <a:gd name="connsiteY62" fmla="*/ 341040 h 586540"/>
                    <a:gd name="connsiteX63" fmla="*/ 366721 w 609050"/>
                    <a:gd name="connsiteY63" fmla="*/ 155305 h 586540"/>
                    <a:gd name="connsiteX64" fmla="*/ 388002 w 609050"/>
                    <a:gd name="connsiteY64" fmla="*/ 143517 h 586540"/>
                    <a:gd name="connsiteX65" fmla="*/ 388002 w 609050"/>
                    <a:gd name="connsiteY65" fmla="*/ 25222 h 586540"/>
                    <a:gd name="connsiteX66" fmla="*/ 140867 w 609050"/>
                    <a:gd name="connsiteY66" fmla="*/ 0 h 586540"/>
                    <a:gd name="connsiteX67" fmla="*/ 413402 w 609050"/>
                    <a:gd name="connsiteY67" fmla="*/ 0 h 586540"/>
                    <a:gd name="connsiteX68" fmla="*/ 413402 w 609050"/>
                    <a:gd name="connsiteY68" fmla="*/ 129398 h 586540"/>
                    <a:gd name="connsiteX69" fmla="*/ 432486 w 609050"/>
                    <a:gd name="connsiteY69" fmla="*/ 118843 h 586540"/>
                    <a:gd name="connsiteX70" fmla="*/ 584199 w 609050"/>
                    <a:gd name="connsiteY70" fmla="*/ 118843 h 586540"/>
                    <a:gd name="connsiteX71" fmla="*/ 584199 w 609050"/>
                    <a:gd name="connsiteY71" fmla="*/ 531710 h 586540"/>
                    <a:gd name="connsiteX72" fmla="*/ 609050 w 609050"/>
                    <a:gd name="connsiteY72" fmla="*/ 531710 h 586540"/>
                    <a:gd name="connsiteX73" fmla="*/ 609050 w 609050"/>
                    <a:gd name="connsiteY73" fmla="*/ 586540 h 586540"/>
                    <a:gd name="connsiteX74" fmla="*/ 0 w 609050"/>
                    <a:gd name="connsiteY74" fmla="*/ 586540 h 586540"/>
                    <a:gd name="connsiteX75" fmla="*/ 0 w 609050"/>
                    <a:gd name="connsiteY75" fmla="*/ 531710 h 586540"/>
                    <a:gd name="connsiteX76" fmla="*/ 24851 w 609050"/>
                    <a:gd name="connsiteY76" fmla="*/ 531710 h 586540"/>
                    <a:gd name="connsiteX77" fmla="*/ 24851 w 609050"/>
                    <a:gd name="connsiteY77" fmla="*/ 155716 h 586540"/>
                    <a:gd name="connsiteX78" fmla="*/ 140867 w 609050"/>
                    <a:gd name="connsiteY78" fmla="*/ 155716 h 586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9050" h="586540">
                      <a:moveTo>
                        <a:pt x="216243" y="412730"/>
                      </a:moveTo>
                      <a:lnTo>
                        <a:pt x="216243" y="456594"/>
                      </a:lnTo>
                      <a:lnTo>
                        <a:pt x="293953" y="456594"/>
                      </a:lnTo>
                      <a:lnTo>
                        <a:pt x="293953" y="412730"/>
                      </a:lnTo>
                      <a:close/>
                      <a:moveTo>
                        <a:pt x="69884" y="412730"/>
                      </a:moveTo>
                      <a:lnTo>
                        <a:pt x="69884" y="456594"/>
                      </a:lnTo>
                      <a:lnTo>
                        <a:pt x="147595" y="456594"/>
                      </a:lnTo>
                      <a:lnTo>
                        <a:pt x="147595" y="412730"/>
                      </a:lnTo>
                      <a:close/>
                      <a:moveTo>
                        <a:pt x="460769" y="376268"/>
                      </a:moveTo>
                      <a:lnTo>
                        <a:pt x="460769" y="414786"/>
                      </a:lnTo>
                      <a:lnTo>
                        <a:pt x="555916" y="414786"/>
                      </a:lnTo>
                      <a:lnTo>
                        <a:pt x="555916" y="376268"/>
                      </a:lnTo>
                      <a:close/>
                      <a:moveTo>
                        <a:pt x="216243" y="339670"/>
                      </a:moveTo>
                      <a:lnTo>
                        <a:pt x="216243" y="383533"/>
                      </a:lnTo>
                      <a:lnTo>
                        <a:pt x="293953" y="383533"/>
                      </a:lnTo>
                      <a:lnTo>
                        <a:pt x="293953" y="339670"/>
                      </a:lnTo>
                      <a:close/>
                      <a:moveTo>
                        <a:pt x="69884" y="339670"/>
                      </a:moveTo>
                      <a:lnTo>
                        <a:pt x="69884" y="383533"/>
                      </a:lnTo>
                      <a:lnTo>
                        <a:pt x="147595" y="383533"/>
                      </a:lnTo>
                      <a:lnTo>
                        <a:pt x="147595" y="339670"/>
                      </a:lnTo>
                      <a:close/>
                      <a:moveTo>
                        <a:pt x="460769" y="303071"/>
                      </a:moveTo>
                      <a:lnTo>
                        <a:pt x="460769" y="341726"/>
                      </a:lnTo>
                      <a:lnTo>
                        <a:pt x="555916" y="341726"/>
                      </a:lnTo>
                      <a:lnTo>
                        <a:pt x="555916" y="303071"/>
                      </a:lnTo>
                      <a:close/>
                      <a:moveTo>
                        <a:pt x="216243" y="266609"/>
                      </a:moveTo>
                      <a:lnTo>
                        <a:pt x="216243" y="310473"/>
                      </a:lnTo>
                      <a:lnTo>
                        <a:pt x="293953" y="310473"/>
                      </a:lnTo>
                      <a:lnTo>
                        <a:pt x="293953" y="266609"/>
                      </a:lnTo>
                      <a:close/>
                      <a:moveTo>
                        <a:pt x="69884" y="266609"/>
                      </a:moveTo>
                      <a:lnTo>
                        <a:pt x="69884" y="310473"/>
                      </a:lnTo>
                      <a:lnTo>
                        <a:pt x="147595" y="310473"/>
                      </a:lnTo>
                      <a:lnTo>
                        <a:pt x="147595" y="266609"/>
                      </a:lnTo>
                      <a:close/>
                      <a:moveTo>
                        <a:pt x="460769" y="230010"/>
                      </a:moveTo>
                      <a:lnTo>
                        <a:pt x="460769" y="268528"/>
                      </a:lnTo>
                      <a:lnTo>
                        <a:pt x="555916" y="268528"/>
                      </a:lnTo>
                      <a:lnTo>
                        <a:pt x="555916" y="230010"/>
                      </a:lnTo>
                      <a:close/>
                      <a:moveTo>
                        <a:pt x="216243" y="193549"/>
                      </a:moveTo>
                      <a:lnTo>
                        <a:pt x="216243" y="237412"/>
                      </a:lnTo>
                      <a:lnTo>
                        <a:pt x="293953" y="237412"/>
                      </a:lnTo>
                      <a:lnTo>
                        <a:pt x="293953" y="193549"/>
                      </a:lnTo>
                      <a:close/>
                      <a:moveTo>
                        <a:pt x="69884" y="193549"/>
                      </a:moveTo>
                      <a:lnTo>
                        <a:pt x="69884" y="237412"/>
                      </a:lnTo>
                      <a:lnTo>
                        <a:pt x="147595" y="237412"/>
                      </a:lnTo>
                      <a:lnTo>
                        <a:pt x="147595" y="193549"/>
                      </a:lnTo>
                      <a:close/>
                      <a:moveTo>
                        <a:pt x="460769" y="156950"/>
                      </a:moveTo>
                      <a:lnTo>
                        <a:pt x="460769" y="195468"/>
                      </a:lnTo>
                      <a:lnTo>
                        <a:pt x="555916" y="195468"/>
                      </a:lnTo>
                      <a:lnTo>
                        <a:pt x="555916" y="156950"/>
                      </a:lnTo>
                      <a:close/>
                      <a:moveTo>
                        <a:pt x="192926" y="96251"/>
                      </a:moveTo>
                      <a:lnTo>
                        <a:pt x="361366" y="96251"/>
                      </a:lnTo>
                      <a:lnTo>
                        <a:pt x="361366" y="114880"/>
                      </a:lnTo>
                      <a:lnTo>
                        <a:pt x="192926" y="114880"/>
                      </a:lnTo>
                      <a:close/>
                      <a:moveTo>
                        <a:pt x="192926" y="49819"/>
                      </a:moveTo>
                      <a:lnTo>
                        <a:pt x="361366" y="49819"/>
                      </a:lnTo>
                      <a:lnTo>
                        <a:pt x="361366" y="68307"/>
                      </a:lnTo>
                      <a:lnTo>
                        <a:pt x="192926" y="68307"/>
                      </a:lnTo>
                      <a:close/>
                      <a:moveTo>
                        <a:pt x="166130" y="25222"/>
                      </a:moveTo>
                      <a:lnTo>
                        <a:pt x="166130" y="155716"/>
                      </a:lnTo>
                      <a:lnTo>
                        <a:pt x="338987" y="155716"/>
                      </a:lnTo>
                      <a:lnTo>
                        <a:pt x="338987" y="341040"/>
                      </a:lnTo>
                      <a:lnTo>
                        <a:pt x="338987" y="531710"/>
                      </a:lnTo>
                      <a:lnTo>
                        <a:pt x="366721" y="531710"/>
                      </a:lnTo>
                      <a:lnTo>
                        <a:pt x="366721" y="341040"/>
                      </a:lnTo>
                      <a:lnTo>
                        <a:pt x="366721" y="155305"/>
                      </a:lnTo>
                      <a:lnTo>
                        <a:pt x="388002" y="143517"/>
                      </a:lnTo>
                      <a:lnTo>
                        <a:pt x="388002" y="25222"/>
                      </a:lnTo>
                      <a:close/>
                      <a:moveTo>
                        <a:pt x="140867" y="0"/>
                      </a:moveTo>
                      <a:lnTo>
                        <a:pt x="413402" y="0"/>
                      </a:lnTo>
                      <a:lnTo>
                        <a:pt x="413402" y="129398"/>
                      </a:lnTo>
                      <a:lnTo>
                        <a:pt x="432486" y="118843"/>
                      </a:lnTo>
                      <a:lnTo>
                        <a:pt x="584199" y="118843"/>
                      </a:lnTo>
                      <a:lnTo>
                        <a:pt x="584199" y="531710"/>
                      </a:lnTo>
                      <a:lnTo>
                        <a:pt x="609050" y="531710"/>
                      </a:lnTo>
                      <a:lnTo>
                        <a:pt x="609050" y="586540"/>
                      </a:lnTo>
                      <a:lnTo>
                        <a:pt x="0" y="586540"/>
                      </a:lnTo>
                      <a:lnTo>
                        <a:pt x="0" y="531710"/>
                      </a:lnTo>
                      <a:lnTo>
                        <a:pt x="24851" y="531710"/>
                      </a:lnTo>
                      <a:lnTo>
                        <a:pt x="24851" y="155716"/>
                      </a:lnTo>
                      <a:lnTo>
                        <a:pt x="140867" y="155716"/>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8" name="îśľiḍê"/>
            <p:cNvSpPr/>
            <p:nvPr/>
          </p:nvSpPr>
          <p:spPr bwMode="auto">
            <a:xfrm>
              <a:off x="2025200" y="5093048"/>
              <a:ext cx="2108063" cy="557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a:t>最高－最低－</a:t>
              </a:r>
              <a:r>
                <a:rPr lang="zh-CN" altLang="en-US" sz="1400" smtClean="0"/>
                <a:t>最高</a:t>
              </a:r>
              <a:endParaRPr lang="en-US" altLang="zh-CN" sz="1400"/>
            </a:p>
          </p:txBody>
        </p:sp>
        <p:sp>
          <p:nvSpPr>
            <p:cNvPr id="29" name="îśľiḍê"/>
            <p:cNvSpPr/>
            <p:nvPr/>
          </p:nvSpPr>
          <p:spPr bwMode="auto">
            <a:xfrm>
              <a:off x="8214366" y="5119144"/>
              <a:ext cx="2108063" cy="557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a:t>矩阵对比－循环赛</a:t>
              </a:r>
              <a:endParaRPr lang="en-US" altLang="zh-CN" sz="1400"/>
            </a:p>
          </p:txBody>
        </p:sp>
        <p:sp>
          <p:nvSpPr>
            <p:cNvPr id="30" name="îśľiḍê"/>
            <p:cNvSpPr/>
            <p:nvPr/>
          </p:nvSpPr>
          <p:spPr bwMode="auto">
            <a:xfrm>
              <a:off x="5049789" y="3915961"/>
              <a:ext cx="2108063" cy="557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tIns="46800" rIns="90000" bIns="4680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a:t>从最高到最低排列</a:t>
              </a:r>
              <a:endParaRPr lang="en-US" altLang="zh-CN" sz="1400"/>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1"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up)">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80745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（一）排序法的内涵及其</a:t>
            </a:r>
            <a:r>
              <a:rPr lang="zh-CN" altLang="en-US" sz="2000" b="1" smtClean="0">
                <a:solidFill>
                  <a:srgbClr val="002060"/>
                </a:solidFill>
              </a:rPr>
              <a:t>分类</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二、职位评价方法之一</a:t>
            </a:r>
            <a:r>
              <a:rPr lang="en-US" altLang="zh-CN" sz="2400" b="1"/>
              <a:t>——</a:t>
            </a:r>
            <a:r>
              <a:rPr lang="zh-CN" altLang="en-US" sz="2400" b="1"/>
              <a:t>排序法</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直接排序</a:t>
            </a:r>
            <a:r>
              <a:rPr lang="zh-CN" altLang="en-US" sz="2000" b="1" smtClean="0">
                <a:solidFill>
                  <a:srgbClr val="FF0000"/>
                </a:solidFill>
              </a:rPr>
              <a:t>法举例</a:t>
            </a:r>
            <a:endParaRPr lang="zh-CN" altLang="en-US" sz="2000" b="1">
              <a:solidFill>
                <a:srgbClr val="FF0000"/>
              </a:solidFill>
            </a:endParaRPr>
          </a:p>
        </p:txBody>
      </p:sp>
      <p:graphicFrame>
        <p:nvGraphicFramePr>
          <p:cNvPr id="2" name="表格 1"/>
          <p:cNvGraphicFramePr>
            <a:graphicFrameLocks noGrp="1"/>
          </p:cNvGraphicFramePr>
          <p:nvPr/>
        </p:nvGraphicFramePr>
        <p:xfrm>
          <a:off x="669925" y="3158657"/>
          <a:ext cx="10850562" cy="1843649"/>
        </p:xfrm>
        <a:graphic>
          <a:graphicData uri="http://schemas.openxmlformats.org/drawingml/2006/table">
            <a:tbl>
              <a:tblPr>
                <a:tableStyleId>{5C22544A-7EE6-4342-B048-85BDC9FD1C3A}</a:tableStyleId>
              </a:tblPr>
              <a:tblGrid>
                <a:gridCol w="5425281"/>
                <a:gridCol w="5425281"/>
              </a:tblGrid>
              <a:tr h="297237">
                <a:tc rowSpan="6">
                  <a:txBody>
                    <a:bodyPr vert="horz" wrap="square"/>
                    <a:lstStyle/>
                    <a:p>
                      <a:pPr algn="ctr">
                        <a:lnSpc>
                          <a:spcPts val="1575"/>
                        </a:lnSpc>
                        <a:spcAft>
                          <a:spcPct val="0"/>
                        </a:spcAft>
                      </a:pPr>
                      <a:r>
                        <a:rPr lang="zh-CN" sz="1600">
                          <a:effectLst/>
                        </a:rPr>
                        <a:t>重要性高</a:t>
                      </a:r>
                      <a:endParaRPr lang="zh-CN" sz="1800">
                        <a:effectLst/>
                      </a:endParaRPr>
                    </a:p>
                    <a:p>
                      <a:pPr algn="ctr">
                        <a:lnSpc>
                          <a:spcPts val="1575"/>
                        </a:lnSpc>
                        <a:spcAft>
                          <a:spcPct val="0"/>
                        </a:spcAft>
                      </a:pPr>
                      <a:r>
                        <a:rPr lang="en-US" sz="1600">
                          <a:effectLst/>
                        </a:rPr>
                        <a:t> </a:t>
                      </a:r>
                      <a:endParaRPr lang="zh-CN" sz="1800">
                        <a:effectLst/>
                      </a:endParaRPr>
                    </a:p>
                    <a:p>
                      <a:pPr algn="ctr">
                        <a:lnSpc>
                          <a:spcPts val="1575"/>
                        </a:lnSpc>
                        <a:spcAft>
                          <a:spcPct val="0"/>
                        </a:spcAft>
                      </a:pPr>
                      <a:r>
                        <a:rPr lang="en-US" sz="1800">
                          <a:effectLst/>
                        </a:rPr>
                        <a:t> </a:t>
                      </a:r>
                      <a:endParaRPr lang="zh-CN" sz="1800">
                        <a:effectLst/>
                      </a:endParaRPr>
                    </a:p>
                    <a:p>
                      <a:pPr algn="ctr">
                        <a:lnSpc>
                          <a:spcPts val="1575"/>
                        </a:lnSpc>
                        <a:spcAft>
                          <a:spcPct val="0"/>
                        </a:spcAft>
                      </a:pPr>
                      <a:r>
                        <a:rPr lang="zh-CN" sz="1600">
                          <a:effectLst/>
                        </a:rPr>
                        <a:t>重要性低</a:t>
                      </a:r>
                      <a:endParaRPr lang="zh-CN" sz="18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ctr">
                        <a:lnSpc>
                          <a:spcPts val="1575"/>
                        </a:lnSpc>
                        <a:spcAft>
                          <a:spcPct val="0"/>
                        </a:spcAft>
                      </a:pPr>
                      <a:r>
                        <a:rPr lang="zh-CN" sz="1600">
                          <a:effectLst/>
                        </a:rPr>
                        <a:t>总裁</a:t>
                      </a:r>
                      <a:endParaRPr lang="zh-CN" sz="1800">
                        <a:solidFill>
                          <a:srgbClr val="000000"/>
                        </a:solidFill>
                        <a:effectLst/>
                        <a:latin typeface="NEU-BZ-S92"/>
                        <a:ea typeface="方正书宋_GBK"/>
                        <a:cs typeface="Times New Roman" panose="02020603050405020304"/>
                      </a:endParaRPr>
                    </a:p>
                  </a:txBody>
                  <a:tcPr marL="66675" marR="66675" marT="0" marB="0" anchor="ctr"/>
                </a:tc>
              </a:tr>
              <a:tr h="309190">
                <a:tc vMerge="1">
                  <a:txBody>
                    <a:bodyPr vert="horz" wrap="square"/>
                    <a:lstStyle/>
                    <a:p/>
                  </a:txBody>
                  <a:tcPr/>
                </a:tc>
                <a:tc>
                  <a:txBody>
                    <a:bodyPr vert="horz" wrap="square"/>
                    <a:lstStyle/>
                    <a:p>
                      <a:pPr algn="ctr">
                        <a:lnSpc>
                          <a:spcPts val="1575"/>
                        </a:lnSpc>
                        <a:spcAft>
                          <a:spcPct val="0"/>
                        </a:spcAft>
                      </a:pPr>
                      <a:r>
                        <a:rPr lang="zh-CN" sz="1600">
                          <a:effectLst/>
                        </a:rPr>
                        <a:t>首席建筑师</a:t>
                      </a:r>
                      <a:endParaRPr lang="zh-CN" sz="1800">
                        <a:solidFill>
                          <a:srgbClr val="000000"/>
                        </a:solidFill>
                        <a:effectLst/>
                        <a:latin typeface="NEU-BZ-S92"/>
                        <a:ea typeface="方正书宋_GBK"/>
                        <a:cs typeface="Times New Roman" panose="02020603050405020304"/>
                      </a:endParaRPr>
                    </a:p>
                  </a:txBody>
                  <a:tcPr marL="66675" marR="66675" marT="0" marB="0" anchor="ctr"/>
                </a:tc>
              </a:tr>
              <a:tr h="282481">
                <a:tc vMerge="1">
                  <a:txBody>
                    <a:bodyPr vert="horz" wrap="square"/>
                    <a:lstStyle/>
                    <a:p/>
                  </a:txBody>
                  <a:tcPr/>
                </a:tc>
                <a:tc>
                  <a:txBody>
                    <a:bodyPr vert="horz" wrap="square"/>
                    <a:lstStyle/>
                    <a:p>
                      <a:pPr algn="ctr">
                        <a:lnSpc>
                          <a:spcPts val="1575"/>
                        </a:lnSpc>
                        <a:spcAft>
                          <a:spcPct val="0"/>
                        </a:spcAft>
                      </a:pPr>
                      <a:r>
                        <a:rPr lang="zh-CN" sz="1600">
                          <a:effectLst/>
                        </a:rPr>
                        <a:t>设计师</a:t>
                      </a:r>
                      <a:endParaRPr lang="zh-CN" sz="1800">
                        <a:solidFill>
                          <a:srgbClr val="000000"/>
                        </a:solidFill>
                        <a:effectLst/>
                        <a:latin typeface="NEU-BZ-S92"/>
                        <a:ea typeface="方正书宋_GBK"/>
                        <a:cs typeface="Times New Roman" panose="02020603050405020304"/>
                      </a:endParaRPr>
                    </a:p>
                  </a:txBody>
                  <a:tcPr marL="66675" marR="66675" marT="0" marB="0" anchor="ctr"/>
                </a:tc>
              </a:tr>
              <a:tr h="322729">
                <a:tc vMerge="1">
                  <a:txBody>
                    <a:bodyPr vert="horz" wrap="square"/>
                    <a:lstStyle/>
                    <a:p/>
                  </a:txBody>
                  <a:tcPr/>
                </a:tc>
                <a:tc>
                  <a:txBody>
                    <a:bodyPr vert="horz" wrap="square"/>
                    <a:lstStyle/>
                    <a:p>
                      <a:pPr algn="ctr">
                        <a:lnSpc>
                          <a:spcPts val="1575"/>
                        </a:lnSpc>
                        <a:spcAft>
                          <a:spcPct val="0"/>
                        </a:spcAft>
                      </a:pPr>
                      <a:r>
                        <a:rPr lang="zh-CN" sz="1600">
                          <a:effectLst/>
                        </a:rPr>
                        <a:t>高级技师</a:t>
                      </a:r>
                      <a:endParaRPr lang="zh-CN" sz="1800">
                        <a:solidFill>
                          <a:srgbClr val="000000"/>
                        </a:solidFill>
                        <a:effectLst/>
                        <a:latin typeface="NEU-BZ-S92"/>
                        <a:ea typeface="方正书宋_GBK"/>
                        <a:cs typeface="Times New Roman" panose="02020603050405020304"/>
                      </a:endParaRPr>
                    </a:p>
                  </a:txBody>
                  <a:tcPr marL="66675" marR="66675" marT="0" marB="0" anchor="ctr"/>
                </a:tc>
              </a:tr>
              <a:tr h="322730">
                <a:tc vMerge="1">
                  <a:txBody>
                    <a:bodyPr vert="horz" wrap="square"/>
                    <a:lstStyle/>
                    <a:p/>
                  </a:txBody>
                  <a:tcPr/>
                </a:tc>
                <a:tc>
                  <a:txBody>
                    <a:bodyPr vert="horz" wrap="square"/>
                    <a:lstStyle/>
                    <a:p>
                      <a:pPr algn="ctr">
                        <a:lnSpc>
                          <a:spcPts val="1575"/>
                        </a:lnSpc>
                        <a:spcAft>
                          <a:spcPct val="0"/>
                        </a:spcAft>
                      </a:pPr>
                      <a:r>
                        <a:rPr lang="zh-CN" sz="1600">
                          <a:effectLst/>
                        </a:rPr>
                        <a:t>技师</a:t>
                      </a:r>
                      <a:endParaRPr lang="zh-CN" sz="1800">
                        <a:solidFill>
                          <a:srgbClr val="000000"/>
                        </a:solidFill>
                        <a:effectLst/>
                        <a:latin typeface="NEU-BZ-S92"/>
                        <a:ea typeface="方正书宋_GBK"/>
                        <a:cs typeface="Times New Roman" panose="02020603050405020304"/>
                      </a:endParaRPr>
                    </a:p>
                  </a:txBody>
                  <a:tcPr marL="66675" marR="66675" marT="0" marB="0" anchor="ctr"/>
                </a:tc>
              </a:tr>
              <a:tr h="309282">
                <a:tc vMerge="1">
                  <a:txBody>
                    <a:bodyPr vert="horz" wrap="square"/>
                    <a:lstStyle/>
                    <a:p/>
                  </a:txBody>
                  <a:tcPr/>
                </a:tc>
                <a:tc>
                  <a:txBody>
                    <a:bodyPr vert="horz" wrap="square"/>
                    <a:lstStyle/>
                    <a:p>
                      <a:pPr algn="ctr">
                        <a:lnSpc>
                          <a:spcPts val="1575"/>
                        </a:lnSpc>
                        <a:spcAft>
                          <a:spcPct val="0"/>
                        </a:spcAft>
                      </a:pPr>
                      <a:r>
                        <a:rPr lang="zh-CN" sz="1600">
                          <a:effectLst/>
                        </a:rPr>
                        <a:t>接待员</a:t>
                      </a:r>
                      <a:endParaRPr lang="zh-CN" sz="1800">
                        <a:solidFill>
                          <a:srgbClr val="000000"/>
                        </a:solidFill>
                        <a:effectLst/>
                        <a:latin typeface="NEU-BZ-S92"/>
                        <a:ea typeface="方正书宋_GBK"/>
                        <a:cs typeface="Times New Roman" panose="02020603050405020304"/>
                      </a:endParaRPr>
                    </a:p>
                  </a:txBody>
                  <a:tcPr marL="66675" marR="66675"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80745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（一）排序法的内涵及其</a:t>
            </a:r>
            <a:r>
              <a:rPr lang="zh-CN" altLang="en-US" sz="2000" b="1" smtClean="0">
                <a:solidFill>
                  <a:srgbClr val="002060"/>
                </a:solidFill>
              </a:rPr>
              <a:t>分类</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二、职位评价方法之一</a:t>
            </a:r>
            <a:r>
              <a:rPr lang="en-US" altLang="zh-CN" sz="2400" b="1"/>
              <a:t>——</a:t>
            </a:r>
            <a:r>
              <a:rPr lang="zh-CN" altLang="en-US" sz="2400" b="1"/>
              <a:t>排序法</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交替排序</a:t>
            </a:r>
            <a:r>
              <a:rPr lang="zh-CN" altLang="en-US" sz="2000" b="1" smtClean="0">
                <a:solidFill>
                  <a:srgbClr val="FF0000"/>
                </a:solidFill>
              </a:rPr>
              <a:t>法举例</a:t>
            </a:r>
            <a:endParaRPr lang="zh-CN" altLang="en-US" sz="2000" b="1">
              <a:solidFill>
                <a:srgbClr val="FF0000"/>
              </a:solidFill>
            </a:endParaRPr>
          </a:p>
        </p:txBody>
      </p:sp>
      <p:graphicFrame>
        <p:nvGraphicFramePr>
          <p:cNvPr id="5" name="表格 4"/>
          <p:cNvGraphicFramePr>
            <a:graphicFrameLocks noGrp="1"/>
          </p:cNvGraphicFramePr>
          <p:nvPr/>
        </p:nvGraphicFramePr>
        <p:xfrm>
          <a:off x="670718" y="3076488"/>
          <a:ext cx="10850563" cy="2140074"/>
        </p:xfrm>
        <a:graphic>
          <a:graphicData uri="http://schemas.openxmlformats.org/drawingml/2006/table">
            <a:tbl>
              <a:tblPr>
                <a:tableStyleId>{5C22544A-7EE6-4342-B048-85BDC9FD1C3A}</a:tableStyleId>
              </a:tblPr>
              <a:tblGrid>
                <a:gridCol w="3591429"/>
                <a:gridCol w="3591429"/>
                <a:gridCol w="3667705"/>
              </a:tblGrid>
              <a:tr h="433194">
                <a:tc>
                  <a:txBody>
                    <a:bodyPr vert="horz" wrap="square"/>
                    <a:lstStyle/>
                    <a:p>
                      <a:pPr algn="ctr">
                        <a:lnSpc>
                          <a:spcPct val="100000"/>
                        </a:lnSpc>
                        <a:spcAft>
                          <a:spcPct val="0"/>
                        </a:spcAft>
                      </a:pPr>
                      <a:r>
                        <a:rPr lang="zh-CN" sz="1600" b="1">
                          <a:effectLst/>
                        </a:rPr>
                        <a:t>排列顺序</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职位价值高低程度</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职位名称</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r>
              <a:tr h="0">
                <a:tc>
                  <a:txBody>
                    <a:bodyPr vert="horz" wrap="square"/>
                    <a:lstStyle/>
                    <a:p>
                      <a:pPr algn="ctr">
                        <a:lnSpc>
                          <a:spcPct val="100000"/>
                        </a:lnSpc>
                        <a:spcAft>
                          <a:spcPct val="0"/>
                        </a:spcAft>
                      </a:pPr>
                      <a:r>
                        <a:rPr lang="en-US" sz="1600">
                          <a:effectLst/>
                        </a:rPr>
                        <a:t>1</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最高</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市场部部长</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en-US" sz="1600">
                          <a:effectLst/>
                        </a:rPr>
                        <a:t>2</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高</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人力资源部部长</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en-US" sz="1600">
                          <a:effectLst/>
                        </a:rPr>
                        <a:t>3</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较高</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财务审计主管</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en-US"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en-US" sz="1600">
                          <a:effectLst/>
                        </a:rPr>
                        <a:t>3</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较低</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安全生产主管</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en-US" sz="1600">
                          <a:effectLst/>
                        </a:rPr>
                        <a:t>2</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低</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行政采购主管</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en-US" sz="1600">
                          <a:effectLst/>
                        </a:rPr>
                        <a:t>1</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最低</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总经办行政秘书</a:t>
                      </a:r>
                      <a:endParaRPr lang="zh-CN" sz="20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4" dur="50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80745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（一）排序法的内涵及其</a:t>
            </a:r>
            <a:r>
              <a:rPr lang="zh-CN" altLang="en-US" sz="2000" b="1" smtClean="0">
                <a:solidFill>
                  <a:srgbClr val="002060"/>
                </a:solidFill>
              </a:rPr>
              <a:t>分类</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二、职位评价方法之一</a:t>
            </a:r>
            <a:r>
              <a:rPr lang="en-US" altLang="zh-CN" sz="2400" b="1"/>
              <a:t>——</a:t>
            </a:r>
            <a:r>
              <a:rPr lang="zh-CN" altLang="en-US" sz="2400" b="1"/>
              <a:t>排序法</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配对比较排序法举例</a:t>
            </a:r>
            <a:endParaRPr lang="zh-CN" altLang="en-US" sz="2000" b="1">
              <a:solidFill>
                <a:srgbClr val="FF0000"/>
              </a:solidFill>
            </a:endParaRPr>
          </a:p>
        </p:txBody>
      </p:sp>
      <p:graphicFrame>
        <p:nvGraphicFramePr>
          <p:cNvPr id="2" name="表格 1"/>
          <p:cNvGraphicFramePr>
            <a:graphicFrameLocks noGrp="1"/>
          </p:cNvGraphicFramePr>
          <p:nvPr/>
        </p:nvGraphicFramePr>
        <p:xfrm>
          <a:off x="669925" y="3155667"/>
          <a:ext cx="10850563" cy="2587124"/>
        </p:xfrm>
        <a:graphic>
          <a:graphicData uri="http://schemas.openxmlformats.org/drawingml/2006/table">
            <a:tbl>
              <a:tblPr>
                <a:tableStyleId>{5C22544A-7EE6-4342-B048-85BDC9FD1C3A}</a:tableStyleId>
              </a:tblPr>
              <a:tblGrid>
                <a:gridCol w="1318982"/>
                <a:gridCol w="1172859"/>
                <a:gridCol w="1172859"/>
                <a:gridCol w="1172859"/>
                <a:gridCol w="1172859"/>
                <a:gridCol w="1172859"/>
                <a:gridCol w="1172859"/>
                <a:gridCol w="1172859"/>
                <a:gridCol w="1321568"/>
              </a:tblGrid>
              <a:tr h="636404">
                <a:tc>
                  <a:txBody>
                    <a:bodyPr vert="horz" wrap="square"/>
                    <a:lstStyle/>
                    <a:p>
                      <a:pPr algn="ctr">
                        <a:lnSpc>
                          <a:spcPct val="100000"/>
                        </a:lnSpc>
                        <a:spcAft>
                          <a:spcPct val="0"/>
                        </a:spcAft>
                      </a:pPr>
                      <a:r>
                        <a:rPr lang="en-US" sz="2000">
                          <a:effectLst/>
                        </a:rPr>
                        <a:t> </a:t>
                      </a:r>
                      <a:endParaRPr lang="zh-CN" sz="2000">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总裁</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首席</a:t>
                      </a:r>
                      <a:endParaRPr lang="zh-CN" sz="2000" b="1">
                        <a:effectLst/>
                      </a:endParaRPr>
                    </a:p>
                    <a:p>
                      <a:pPr algn="ctr">
                        <a:lnSpc>
                          <a:spcPct val="100000"/>
                        </a:lnSpc>
                        <a:spcAft>
                          <a:spcPct val="0"/>
                        </a:spcAft>
                      </a:pPr>
                      <a:r>
                        <a:rPr lang="zh-CN" sz="1600" b="1">
                          <a:effectLst/>
                        </a:rPr>
                        <a:t>建筑师</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高级</a:t>
                      </a:r>
                      <a:endParaRPr lang="zh-CN" sz="2000" b="1">
                        <a:effectLst/>
                      </a:endParaRPr>
                    </a:p>
                    <a:p>
                      <a:pPr algn="ctr">
                        <a:lnSpc>
                          <a:spcPct val="100000"/>
                        </a:lnSpc>
                        <a:spcAft>
                          <a:spcPct val="0"/>
                        </a:spcAft>
                      </a:pPr>
                      <a:r>
                        <a:rPr lang="zh-CN" sz="1600" b="1">
                          <a:effectLst/>
                        </a:rPr>
                        <a:t>技师</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技师</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秘书</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评估师</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设计师</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a:txBody>
                    <a:bodyPr vert="horz" wrap="square"/>
                    <a:lstStyle/>
                    <a:p>
                      <a:pPr algn="ctr">
                        <a:lnSpc>
                          <a:spcPct val="100000"/>
                        </a:lnSpc>
                        <a:spcAft>
                          <a:spcPct val="0"/>
                        </a:spcAft>
                      </a:pPr>
                      <a:r>
                        <a:rPr lang="zh-CN" sz="1600" b="1">
                          <a:effectLst/>
                        </a:rPr>
                        <a:t>总计</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r>
              <a:tr h="0">
                <a:tc>
                  <a:txBody>
                    <a:bodyPr vert="horz" wrap="square"/>
                    <a:lstStyle/>
                    <a:p>
                      <a:pPr algn="ctr">
                        <a:lnSpc>
                          <a:spcPct val="100000"/>
                        </a:lnSpc>
                        <a:spcAft>
                          <a:spcPct val="0"/>
                        </a:spcAft>
                      </a:pPr>
                      <a:r>
                        <a:rPr lang="zh-CN" sz="1600">
                          <a:effectLst/>
                        </a:rPr>
                        <a:t>总裁</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6</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zh-CN" sz="1600">
                          <a:effectLst/>
                        </a:rPr>
                        <a:t>首席</a:t>
                      </a:r>
                      <a:endParaRPr lang="zh-CN" sz="2000">
                        <a:effectLst/>
                      </a:endParaRPr>
                    </a:p>
                    <a:p>
                      <a:pPr algn="ctr">
                        <a:lnSpc>
                          <a:spcPct val="100000"/>
                        </a:lnSpc>
                        <a:spcAft>
                          <a:spcPct val="0"/>
                        </a:spcAft>
                      </a:pPr>
                      <a:r>
                        <a:rPr lang="zh-CN" sz="1600">
                          <a:effectLst/>
                        </a:rPr>
                        <a:t>建筑师</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5</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zh-CN" sz="1600">
                          <a:effectLst/>
                        </a:rPr>
                        <a:t>高级技师</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3</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zh-CN" sz="1600">
                          <a:effectLst/>
                        </a:rPr>
                        <a:t>技师</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1</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zh-CN" sz="1600">
                          <a:effectLst/>
                        </a:rPr>
                        <a:t>秘书</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0</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zh-CN" sz="1600">
                          <a:effectLst/>
                        </a:rPr>
                        <a:t>评估师</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2</a:t>
                      </a:r>
                      <a:endParaRPr lang="zh-CN" sz="2000">
                        <a:solidFill>
                          <a:srgbClr val="000000"/>
                        </a:solidFill>
                        <a:effectLst/>
                        <a:latin typeface="NEU-BZ-S92"/>
                        <a:ea typeface="方正书宋_GBK"/>
                        <a:cs typeface="Times New Roman" panose="02020603050405020304"/>
                      </a:endParaRPr>
                    </a:p>
                  </a:txBody>
                  <a:tcPr marL="0" marR="0" marT="0" marB="0" anchor="ctr"/>
                </a:tc>
              </a:tr>
              <a:tr h="0">
                <a:tc>
                  <a:txBody>
                    <a:bodyPr vert="horz" wrap="square"/>
                    <a:lstStyle/>
                    <a:p>
                      <a:pPr algn="ctr">
                        <a:lnSpc>
                          <a:spcPct val="100000"/>
                        </a:lnSpc>
                        <a:spcAft>
                          <a:spcPct val="0"/>
                        </a:spcAft>
                      </a:pPr>
                      <a:r>
                        <a:rPr lang="zh-CN" sz="1600">
                          <a:effectLst/>
                        </a:rPr>
                        <a:t>设计师</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600">
                          <a:effectLst/>
                        </a:rPr>
                        <a:t>—</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600">
                          <a:effectLst/>
                        </a:rPr>
                        <a:t>4</a:t>
                      </a:r>
                      <a:endParaRPr lang="zh-CN" sz="20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1"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up)">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29449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（二）排序法的操作步骤</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二、职位评价方法之一</a:t>
            </a:r>
            <a:r>
              <a:rPr lang="en-US" altLang="zh-CN" sz="2400" b="1"/>
              <a:t>——</a:t>
            </a:r>
            <a:r>
              <a:rPr lang="zh-CN" altLang="en-US" sz="2400" b="1"/>
              <a:t>排序法</a:t>
            </a:r>
            <a:endParaRPr lang="zh-CN" altLang="en-US" sz="2400" b="1"/>
          </a:p>
        </p:txBody>
      </p:sp>
      <p:graphicFrame>
        <p:nvGraphicFramePr>
          <p:cNvPr id="8" name="图示 7"/>
          <p:cNvGraphicFramePr/>
          <p:nvPr/>
        </p:nvGraphicFramePr>
        <p:xfrm>
          <a:off x="335288" y="2426051"/>
          <a:ext cx="11521424" cy="3974746"/>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8">
                                            <p:graphicEl>
                                              <a:dgm id="{DEECF37E-9BEE-4C33-A33F-F6E33A777DD5}"/>
                                            </p:graphicEl>
                                          </p:spTgt>
                                        </p:tgtEl>
                                        <p:attrNameLst>
                                          <p:attrName>style.visibility</p:attrName>
                                        </p:attrNameLst>
                                      </p:cBhvr>
                                      <p:to>
                                        <p:strVal val="visible"/>
                                      </p:to>
                                    </p:set>
                                    <p:animEffect transition="in" filter="wipe(left)">
                                      <p:cBhvr>
                                        <p:cTn id="7" dur="500"/>
                                        <p:tgtEl>
                                          <p:spTgt spid="8">
                                            <p:graphicEl>
                                              <a:dgm id="{DEECF37E-9BEE-4C33-A33F-F6E33A777DD5}"/>
                                            </p:graphicEl>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8">
                                            <p:graphicEl>
                                              <a:dgm id="{9DFD0249-0039-4831-B517-CFEE2B8B5203}"/>
                                            </p:graphicEl>
                                          </p:spTgt>
                                        </p:tgtEl>
                                        <p:attrNameLst>
                                          <p:attrName>style.visibility</p:attrName>
                                        </p:attrNameLst>
                                      </p:cBhvr>
                                      <p:to>
                                        <p:strVal val="visible"/>
                                      </p:to>
                                    </p:set>
                                    <p:animEffect transition="in" filter="wipe(left)">
                                      <p:cBhvr>
                                        <p:cTn id="10" dur="500"/>
                                        <p:tgtEl>
                                          <p:spTgt spid="8">
                                            <p:graphicEl>
                                              <a:dgm id="{9DFD0249-0039-4831-B517-CFEE2B8B5203}"/>
                                            </p:graphicEl>
                                          </p:spTgt>
                                        </p:tgtEl>
                                      </p:cBhvr>
                                    </p:animEffect>
                                  </p:childTnLst>
                                </p:cTn>
                              </p:par>
                              <p:par>
                                <p:cTn id="11" presetID="22" presetClass="entr" presetSubtype="8" dur="500" fill="hold" grpId="0" nodeType="withEffect">
                                  <p:stCondLst>
                                    <p:cond delay="0"/>
                                  </p:stCondLst>
                                  <p:childTnLst>
                                    <p:set>
                                      <p:cBhvr>
                                        <p:cTn id="12" dur="1" fill="hold">
                                          <p:stCondLst>
                                            <p:cond delay="0"/>
                                          </p:stCondLst>
                                        </p:cTn>
                                        <p:tgtEl>
                                          <p:spTgt spid="8">
                                            <p:graphicEl>
                                              <a:dgm id="{5133DAE4-3C80-49D8-911B-21FCDB2835BE}"/>
                                            </p:graphicEl>
                                          </p:spTgt>
                                        </p:tgtEl>
                                        <p:attrNameLst>
                                          <p:attrName>style.visibility</p:attrName>
                                        </p:attrNameLst>
                                      </p:cBhvr>
                                      <p:to>
                                        <p:strVal val="visible"/>
                                      </p:to>
                                    </p:set>
                                    <p:animEffect transition="in" filter="wipe(left)">
                                      <p:cBhvr>
                                        <p:cTn id="13" dur="500"/>
                                        <p:tgtEl>
                                          <p:spTgt spid="8">
                                            <p:graphicEl>
                                              <a:dgm id="{5133DAE4-3C80-49D8-911B-21FCDB2835BE}"/>
                                            </p:graphic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8" dur="500" fill="hold" grpId="0" nodeType="clickEffect">
                                  <p:stCondLst>
                                    <p:cond delay="0"/>
                                  </p:stCondLst>
                                  <p:childTnLst>
                                    <p:set>
                                      <p:cBhvr>
                                        <p:cTn id="17" dur="1" fill="hold">
                                          <p:stCondLst>
                                            <p:cond delay="0"/>
                                          </p:stCondLst>
                                        </p:cTn>
                                        <p:tgtEl>
                                          <p:spTgt spid="8">
                                            <p:graphicEl>
                                              <a:dgm id="{C9838DC6-1E7C-4080-AA3E-9A8C139432EB}"/>
                                            </p:graphicEl>
                                          </p:spTgt>
                                        </p:tgtEl>
                                        <p:attrNameLst>
                                          <p:attrName>style.visibility</p:attrName>
                                        </p:attrNameLst>
                                      </p:cBhvr>
                                      <p:to>
                                        <p:strVal val="visible"/>
                                      </p:to>
                                    </p:set>
                                    <p:animEffect transition="in" filter="wipe(left)">
                                      <p:cBhvr>
                                        <p:cTn id="18" dur="500"/>
                                        <p:tgtEl>
                                          <p:spTgt spid="8">
                                            <p:graphicEl>
                                              <a:dgm id="{C9838DC6-1E7C-4080-AA3E-9A8C139432EB}"/>
                                            </p:graphicEl>
                                          </p:spTgt>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8">
                                            <p:graphicEl>
                                              <a:dgm id="{CE5192E2-7F1B-4AF2-AF3C-DFE0C9272B4C}"/>
                                            </p:graphicEl>
                                          </p:spTgt>
                                        </p:tgtEl>
                                        <p:attrNameLst>
                                          <p:attrName>style.visibility</p:attrName>
                                        </p:attrNameLst>
                                      </p:cBhvr>
                                      <p:to>
                                        <p:strVal val="visible"/>
                                      </p:to>
                                    </p:set>
                                    <p:animEffect transition="in" filter="wipe(left)">
                                      <p:cBhvr>
                                        <p:cTn id="21" dur="500"/>
                                        <p:tgtEl>
                                          <p:spTgt spid="8">
                                            <p:graphicEl>
                                              <a:dgm id="{CE5192E2-7F1B-4AF2-AF3C-DFE0C9272B4C}"/>
                                            </p:graphicEl>
                                          </p:spTgt>
                                        </p:tgtEl>
                                      </p:cBhvr>
                                    </p:animEffect>
                                  </p:childTnLst>
                                </p:cTn>
                              </p:par>
                              <p:par>
                                <p:cTn id="22" presetID="22" presetClass="entr" presetSubtype="8" dur="500" fill="hold" grpId="0" nodeType="withEffect">
                                  <p:stCondLst>
                                    <p:cond delay="0"/>
                                  </p:stCondLst>
                                  <p:childTnLst>
                                    <p:set>
                                      <p:cBhvr>
                                        <p:cTn id="23" dur="1" fill="hold">
                                          <p:stCondLst>
                                            <p:cond delay="0"/>
                                          </p:stCondLst>
                                        </p:cTn>
                                        <p:tgtEl>
                                          <p:spTgt spid="8">
                                            <p:graphicEl>
                                              <a:dgm id="{3E83CCF0-B041-47CD-B1BE-FAC8B0F566E9}"/>
                                            </p:graphicEl>
                                          </p:spTgt>
                                        </p:tgtEl>
                                        <p:attrNameLst>
                                          <p:attrName>style.visibility</p:attrName>
                                        </p:attrNameLst>
                                      </p:cBhvr>
                                      <p:to>
                                        <p:strVal val="visible"/>
                                      </p:to>
                                    </p:set>
                                    <p:animEffect transition="in" filter="wipe(left)">
                                      <p:cBhvr>
                                        <p:cTn id="24" dur="500"/>
                                        <p:tgtEl>
                                          <p:spTgt spid="8">
                                            <p:graphicEl>
                                              <a:dgm id="{3E83CCF0-B041-47CD-B1BE-FAC8B0F566E9}"/>
                                            </p:graphic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2" presetClass="entr" presetSubtype="8" dur="500" fill="hold" grpId="0" nodeType="clickEffect">
                                  <p:stCondLst>
                                    <p:cond delay="0"/>
                                  </p:stCondLst>
                                  <p:childTnLst>
                                    <p:set>
                                      <p:cBhvr>
                                        <p:cTn id="28" dur="1" fill="hold">
                                          <p:stCondLst>
                                            <p:cond delay="0"/>
                                          </p:stCondLst>
                                        </p:cTn>
                                        <p:tgtEl>
                                          <p:spTgt spid="8">
                                            <p:graphicEl>
                                              <a:dgm id="{E46ED1BC-A9CF-44D1-85B8-8130CE48832C}"/>
                                            </p:graphicEl>
                                          </p:spTgt>
                                        </p:tgtEl>
                                        <p:attrNameLst>
                                          <p:attrName>style.visibility</p:attrName>
                                        </p:attrNameLst>
                                      </p:cBhvr>
                                      <p:to>
                                        <p:strVal val="visible"/>
                                      </p:to>
                                    </p:set>
                                    <p:animEffect transition="in" filter="wipe(left)">
                                      <p:cBhvr>
                                        <p:cTn id="29" dur="500"/>
                                        <p:tgtEl>
                                          <p:spTgt spid="8">
                                            <p:graphicEl>
                                              <a:dgm id="{E46ED1BC-A9CF-44D1-85B8-8130CE48832C}"/>
                                            </p:graphicEl>
                                          </p:spTgt>
                                        </p:tgtEl>
                                      </p:cBhvr>
                                    </p:animEffect>
                                  </p:childTnLst>
                                </p:cTn>
                              </p:par>
                              <p:par>
                                <p:cTn id="30" presetID="22" presetClass="entr" presetSubtype="8" dur="500" fill="hold" grpId="0" nodeType="withEffect">
                                  <p:stCondLst>
                                    <p:cond delay="0"/>
                                  </p:stCondLst>
                                  <p:childTnLst>
                                    <p:set>
                                      <p:cBhvr>
                                        <p:cTn id="31" dur="1" fill="hold">
                                          <p:stCondLst>
                                            <p:cond delay="0"/>
                                          </p:stCondLst>
                                        </p:cTn>
                                        <p:tgtEl>
                                          <p:spTgt spid="8">
                                            <p:graphicEl>
                                              <a:dgm id="{983B4D81-7D6E-4927-923D-BAB9834F5E49}"/>
                                            </p:graphicEl>
                                          </p:spTgt>
                                        </p:tgtEl>
                                        <p:attrNameLst>
                                          <p:attrName>style.visibility</p:attrName>
                                        </p:attrNameLst>
                                      </p:cBhvr>
                                      <p:to>
                                        <p:strVal val="visible"/>
                                      </p:to>
                                    </p:set>
                                    <p:animEffect transition="in" filter="wipe(left)">
                                      <p:cBhvr>
                                        <p:cTn id="32" dur="500"/>
                                        <p:tgtEl>
                                          <p:spTgt spid="8">
                                            <p:graphicEl>
                                              <a:dgm id="{983B4D81-7D6E-4927-923D-BAB9834F5E49}"/>
                                            </p:graphicEl>
                                          </p:spTgt>
                                        </p:tgtEl>
                                      </p:cBhvr>
                                    </p:animEffect>
                                  </p:childTnLst>
                                </p:cTn>
                              </p:par>
                              <p:par>
                                <p:cTn id="33" presetID="22" presetClass="entr" presetSubtype="8" dur="500" fill="hold" grpId="0" nodeType="withEffect">
                                  <p:stCondLst>
                                    <p:cond delay="0"/>
                                  </p:stCondLst>
                                  <p:childTnLst>
                                    <p:set>
                                      <p:cBhvr>
                                        <p:cTn id="34" dur="1" fill="hold">
                                          <p:stCondLst>
                                            <p:cond delay="0"/>
                                          </p:stCondLst>
                                        </p:cTn>
                                        <p:tgtEl>
                                          <p:spTgt spid="8">
                                            <p:graphicEl>
                                              <a:dgm id="{7E93EFCE-234F-46A5-9C33-20C6421831B0}"/>
                                            </p:graphicEl>
                                          </p:spTgt>
                                        </p:tgtEl>
                                        <p:attrNameLst>
                                          <p:attrName>style.visibility</p:attrName>
                                        </p:attrNameLst>
                                      </p:cBhvr>
                                      <p:to>
                                        <p:strVal val="visible"/>
                                      </p:to>
                                    </p:set>
                                    <p:animEffect transition="in" filter="wipe(left)">
                                      <p:cBhvr>
                                        <p:cTn id="35" dur="500"/>
                                        <p:tgtEl>
                                          <p:spTgt spid="8">
                                            <p:graphicEl>
                                              <a:dgm id="{7E93EFCE-234F-46A5-9C33-20C6421831B0}"/>
                                            </p:graphicEl>
                                          </p:spTgt>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22" presetClass="entr" presetSubtype="8" dur="500" fill="hold" grpId="0" nodeType="clickEffect">
                                  <p:stCondLst>
                                    <p:cond delay="0"/>
                                  </p:stCondLst>
                                  <p:childTnLst>
                                    <p:set>
                                      <p:cBhvr>
                                        <p:cTn id="39" dur="1" fill="hold">
                                          <p:stCondLst>
                                            <p:cond delay="0"/>
                                          </p:stCondLst>
                                        </p:cTn>
                                        <p:tgtEl>
                                          <p:spTgt spid="8">
                                            <p:graphicEl>
                                              <a:dgm id="{41A88201-9B9B-46FD-B88F-557C5351CAA5}"/>
                                            </p:graphicEl>
                                          </p:spTgt>
                                        </p:tgtEl>
                                        <p:attrNameLst>
                                          <p:attrName>style.visibility</p:attrName>
                                        </p:attrNameLst>
                                      </p:cBhvr>
                                      <p:to>
                                        <p:strVal val="visible"/>
                                      </p:to>
                                    </p:set>
                                    <p:animEffect transition="in" filter="wipe(left)">
                                      <p:cBhvr>
                                        <p:cTn id="40" dur="500"/>
                                        <p:tgtEl>
                                          <p:spTgt spid="8">
                                            <p:graphicEl>
                                              <a:dgm id="{41A88201-9B9B-46FD-B88F-557C5351CAA5}"/>
                                            </p:graphicEl>
                                          </p:spTgt>
                                        </p:tgtEl>
                                      </p:cBhvr>
                                    </p:animEffect>
                                  </p:childTnLst>
                                </p:cTn>
                              </p:par>
                              <p:par>
                                <p:cTn id="41" presetID="22" presetClass="entr" presetSubtype="8" dur="500" fill="hold" grpId="0" nodeType="withEffect">
                                  <p:stCondLst>
                                    <p:cond delay="0"/>
                                  </p:stCondLst>
                                  <p:childTnLst>
                                    <p:set>
                                      <p:cBhvr>
                                        <p:cTn id="42" dur="1" fill="hold">
                                          <p:stCondLst>
                                            <p:cond delay="0"/>
                                          </p:stCondLst>
                                        </p:cTn>
                                        <p:tgtEl>
                                          <p:spTgt spid="8">
                                            <p:graphicEl>
                                              <a:dgm id="{045C38B0-8168-40E3-9F51-127F81B1ADBE}"/>
                                            </p:graphicEl>
                                          </p:spTgt>
                                        </p:tgtEl>
                                        <p:attrNameLst>
                                          <p:attrName>style.visibility</p:attrName>
                                        </p:attrNameLst>
                                      </p:cBhvr>
                                      <p:to>
                                        <p:strVal val="visible"/>
                                      </p:to>
                                    </p:set>
                                    <p:animEffect transition="in" filter="wipe(left)">
                                      <p:cBhvr>
                                        <p:cTn id="43" dur="500"/>
                                        <p:tgtEl>
                                          <p:spTgt spid="8">
                                            <p:graphicEl>
                                              <a:dgm id="{045C38B0-8168-40E3-9F51-127F81B1AD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03801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（三）排序法的优缺点</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二、职位评价方法之一</a:t>
            </a:r>
            <a:r>
              <a:rPr lang="en-US" altLang="zh-CN" sz="2400" b="1"/>
              <a:t>——</a:t>
            </a:r>
            <a:r>
              <a:rPr lang="zh-CN" altLang="en-US" sz="2400" b="1"/>
              <a:t>排序法</a:t>
            </a:r>
            <a:endParaRPr lang="zh-CN" altLang="en-US" sz="2400" b="1"/>
          </a:p>
        </p:txBody>
      </p:sp>
      <p:grpSp>
        <p:nvGrpSpPr>
          <p:cNvPr id="7" name="e89213eb-5496-4d01-8b77-6167bd9b87ef"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3"/>
            </p:custDataLst>
          </p:nvPr>
        </p:nvGrpSpPr>
        <p:grpSpPr>
          <a:xfrm>
            <a:off x="674689" y="2365876"/>
            <a:ext cx="10845799" cy="4096602"/>
            <a:chOff x="674689" y="1115306"/>
            <a:chExt cx="10845799" cy="4096602"/>
          </a:xfrm>
        </p:grpSpPr>
        <p:grpSp>
          <p:nvGrpSpPr>
            <p:cNvPr id="9" name="îṧlïḓe"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p:nvPr/>
          </p:nvGrpSpPr>
          <p:grpSpPr>
            <a:xfrm>
              <a:off x="4459894" y="1115306"/>
              <a:ext cx="3272212" cy="4096602"/>
              <a:chOff x="4075779" y="1122571"/>
              <a:chExt cx="4040442" cy="5058367"/>
            </a:xfrm>
          </p:grpSpPr>
          <p:sp>
            <p:nvSpPr>
              <p:cNvPr id="14" name="í$lïḋe"/>
              <p:cNvSpPr/>
              <p:nvPr/>
            </p:nvSpPr>
            <p:spPr>
              <a:xfrm>
                <a:off x="4810688" y="3252740"/>
                <a:ext cx="2576319" cy="188510"/>
              </a:xfrm>
              <a:custGeom>
                <a:rect l="0" t="0" r="0" b="0"/>
                <a:pathLst>
                  <a:path w="2803225" h="205113">
                    <a:moveTo>
                      <a:pt x="2751948" y="105975"/>
                    </a:moveTo>
                    <a:cubicBezTo>
                      <a:pt x="2751948" y="140161"/>
                      <a:pt x="2717762" y="160672"/>
                      <a:pt x="2669902" y="160672"/>
                    </a:cubicBezTo>
                    <a:lnTo>
                      <a:pt x="133324" y="160672"/>
                    </a:lnTo>
                    <a:cubicBezTo>
                      <a:pt x="92301" y="160672"/>
                      <a:pt x="51279" y="133324"/>
                      <a:pt x="51279" y="105975"/>
                    </a:cubicBezTo>
                    <a:lnTo>
                      <a:pt x="51279" y="105975"/>
                    </a:lnTo>
                    <a:cubicBezTo>
                      <a:pt x="51279" y="71790"/>
                      <a:pt x="85464" y="51278"/>
                      <a:pt x="133324" y="51278"/>
                    </a:cubicBezTo>
                    <a:lnTo>
                      <a:pt x="2669902" y="51278"/>
                    </a:lnTo>
                    <a:cubicBezTo>
                      <a:pt x="2717762" y="51278"/>
                      <a:pt x="2751948" y="78627"/>
                      <a:pt x="2751948" y="105975"/>
                    </a:cubicBezTo>
                    <a:lnTo>
                      <a:pt x="2751948" y="105975"/>
                    </a:lnTo>
                    <a:close/>
                  </a:path>
                </a:pathLst>
              </a:custGeom>
              <a:solidFill>
                <a:srgbClr val="839396"/>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5" name="iSļíḑê"/>
              <p:cNvSpPr/>
              <p:nvPr/>
            </p:nvSpPr>
            <p:spPr>
              <a:xfrm>
                <a:off x="5904053" y="1122571"/>
                <a:ext cx="377022" cy="754042"/>
              </a:xfrm>
              <a:custGeom>
                <a:rect l="0" t="0" r="0" b="0"/>
                <a:pathLst>
                  <a:path w="410228" h="820452">
                    <a:moveTo>
                      <a:pt x="51278" y="51278"/>
                    </a:moveTo>
                    <a:lnTo>
                      <a:pt x="379461" y="51278"/>
                    </a:lnTo>
                    <a:lnTo>
                      <a:pt x="379461" y="803361"/>
                    </a:lnTo>
                    <a:lnTo>
                      <a:pt x="51279" y="803361"/>
                    </a:ln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6" name="íšlîḓê"/>
              <p:cNvSpPr/>
              <p:nvPr/>
            </p:nvSpPr>
            <p:spPr>
              <a:xfrm>
                <a:off x="5935471" y="1160272"/>
                <a:ext cx="188511" cy="754042"/>
              </a:xfrm>
              <a:custGeom>
                <a:rect l="0" t="0" r="0" b="0"/>
                <a:pathLst>
                  <a:path w="205114" h="820452">
                    <a:moveTo>
                      <a:pt x="51278" y="51278"/>
                    </a:moveTo>
                    <a:lnTo>
                      <a:pt x="160673" y="51278"/>
                    </a:lnTo>
                    <a:lnTo>
                      <a:pt x="160673" y="823873"/>
                    </a:lnTo>
                    <a:lnTo>
                      <a:pt x="51278" y="823873"/>
                    </a:lnTo>
                    <a:close/>
                  </a:path>
                </a:pathLst>
              </a:custGeom>
              <a:solidFill>
                <a:srgbClr val="FFC42E"/>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7" name="isḷïḑé"/>
              <p:cNvSpPr/>
              <p:nvPr/>
            </p:nvSpPr>
            <p:spPr>
              <a:xfrm>
                <a:off x="4100629" y="5213250"/>
                <a:ext cx="251348" cy="251348"/>
              </a:xfrm>
              <a:custGeom>
                <a:rect l="0" t="0" r="0" b="0"/>
                <a:pathLst>
                  <a:path w="273485" h="273484">
                    <a:moveTo>
                      <a:pt x="256393" y="153835"/>
                    </a:moveTo>
                    <a:cubicBezTo>
                      <a:pt x="256393" y="208532"/>
                      <a:pt x="208533" y="256392"/>
                      <a:pt x="153836" y="256392"/>
                    </a:cubicBezTo>
                    <a:cubicBezTo>
                      <a:pt x="99138" y="256392"/>
                      <a:pt x="51279" y="208532"/>
                      <a:pt x="51279" y="153835"/>
                    </a:cubicBezTo>
                    <a:cubicBezTo>
                      <a:pt x="51279" y="99139"/>
                      <a:pt x="99138" y="51278"/>
                      <a:pt x="153836" y="51278"/>
                    </a:cubicBezTo>
                    <a:cubicBezTo>
                      <a:pt x="208533" y="58115"/>
                      <a:pt x="256393" y="99139"/>
                      <a:pt x="256393" y="153835"/>
                    </a:cubicBez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8" name="î$ļîḓé"/>
              <p:cNvSpPr/>
              <p:nvPr/>
            </p:nvSpPr>
            <p:spPr>
              <a:xfrm>
                <a:off x="7820583" y="5213250"/>
                <a:ext cx="251348" cy="251348"/>
              </a:xfrm>
              <a:custGeom>
                <a:rect l="0" t="0" r="0" b="0"/>
                <a:pathLst>
                  <a:path w="273485" h="273484">
                    <a:moveTo>
                      <a:pt x="256393" y="153835"/>
                    </a:moveTo>
                    <a:cubicBezTo>
                      <a:pt x="256393" y="208532"/>
                      <a:pt x="208533" y="256392"/>
                      <a:pt x="153836" y="256392"/>
                    </a:cubicBezTo>
                    <a:cubicBezTo>
                      <a:pt x="99138" y="256392"/>
                      <a:pt x="51279" y="208532"/>
                      <a:pt x="51279" y="153835"/>
                    </a:cubicBezTo>
                    <a:cubicBezTo>
                      <a:pt x="51279" y="99139"/>
                      <a:pt x="99138" y="51278"/>
                      <a:pt x="153836" y="51278"/>
                    </a:cubicBezTo>
                    <a:cubicBezTo>
                      <a:pt x="215370" y="58115"/>
                      <a:pt x="256393" y="99139"/>
                      <a:pt x="256393" y="153835"/>
                    </a:cubicBez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19" name="ïṡlîḓê"/>
              <p:cNvSpPr/>
              <p:nvPr/>
            </p:nvSpPr>
            <p:spPr>
              <a:xfrm>
                <a:off x="6061145" y="2222216"/>
                <a:ext cx="1947948" cy="3958722"/>
              </a:xfrm>
              <a:custGeom>
                <a:rect l="0" t="0" r="0" b="0"/>
                <a:pathLst>
                  <a:path w="2119512" h="4307383">
                    <a:moveTo>
                      <a:pt x="51279" y="51278"/>
                    </a:moveTo>
                    <a:lnTo>
                      <a:pt x="1288800" y="1774232"/>
                    </a:lnTo>
                    <a:lnTo>
                      <a:pt x="2122931" y="4256105"/>
                    </a:lnTo>
                    <a:lnTo>
                      <a:pt x="666621" y="1924648"/>
                    </a:lnTo>
                    <a:close/>
                  </a:path>
                </a:pathLst>
              </a:custGeom>
              <a:solidFill>
                <a:srgbClr val="5F7278"/>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0" name="iṩ1íḑé"/>
              <p:cNvSpPr/>
              <p:nvPr/>
            </p:nvSpPr>
            <p:spPr>
              <a:xfrm>
                <a:off x="4150899" y="2222216"/>
                <a:ext cx="1947948" cy="3958722"/>
              </a:xfrm>
              <a:custGeom>
                <a:rect l="0" t="0" r="0" b="0"/>
                <a:pathLst>
                  <a:path w="2119512" h="4307383">
                    <a:moveTo>
                      <a:pt x="2122931" y="51278"/>
                    </a:moveTo>
                    <a:lnTo>
                      <a:pt x="885409" y="1774232"/>
                    </a:lnTo>
                    <a:lnTo>
                      <a:pt x="51279" y="4256105"/>
                    </a:lnTo>
                    <a:lnTo>
                      <a:pt x="1507589" y="1924648"/>
                    </a:lnTo>
                    <a:close/>
                  </a:path>
                </a:pathLst>
              </a:custGeom>
              <a:solidFill>
                <a:srgbClr val="839396"/>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1" name="íš1íďê"/>
              <p:cNvSpPr/>
              <p:nvPr/>
            </p:nvSpPr>
            <p:spPr>
              <a:xfrm>
                <a:off x="4075779" y="5013923"/>
                <a:ext cx="502696" cy="754042"/>
              </a:xfrm>
              <a:custGeom>
                <a:rect l="0" t="0" r="0" b="0"/>
                <a:pathLst>
                  <a:path w="546970" h="820452">
                    <a:moveTo>
                      <a:pt x="64965" y="712918"/>
                    </a:moveTo>
                    <a:lnTo>
                      <a:pt x="283206" y="64965"/>
                    </a:lnTo>
                    <a:lnTo>
                      <a:pt x="497032" y="136984"/>
                    </a:lnTo>
                    <a:lnTo>
                      <a:pt x="278790" y="784938"/>
                    </a:lnTo>
                    <a:close/>
                  </a:path>
                </a:pathLst>
              </a:custGeom>
              <a:solidFill>
                <a:srgbClr val="AABBB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2" name="îSļîdê"/>
              <p:cNvSpPr/>
              <p:nvPr/>
            </p:nvSpPr>
            <p:spPr>
              <a:xfrm>
                <a:off x="7613525" y="5021198"/>
                <a:ext cx="502696" cy="754042"/>
              </a:xfrm>
              <a:custGeom>
                <a:rect l="0" t="0" r="0" b="0"/>
                <a:pathLst>
                  <a:path w="546970" h="820452">
                    <a:moveTo>
                      <a:pt x="64954" y="136929"/>
                    </a:moveTo>
                    <a:lnTo>
                      <a:pt x="278780" y="64954"/>
                    </a:lnTo>
                    <a:lnTo>
                      <a:pt x="496884" y="712908"/>
                    </a:lnTo>
                    <a:lnTo>
                      <a:pt x="283059" y="784882"/>
                    </a:lnTo>
                    <a:close/>
                  </a:path>
                </a:pathLst>
              </a:custGeom>
              <a:solidFill>
                <a:srgbClr val="546C72"/>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3" name="ïŝļïde"/>
              <p:cNvSpPr/>
              <p:nvPr/>
            </p:nvSpPr>
            <p:spPr>
              <a:xfrm>
                <a:off x="5803513" y="1813776"/>
                <a:ext cx="565533" cy="816879"/>
              </a:xfrm>
              <a:custGeom>
                <a:rect l="0" t="0" r="0" b="0"/>
                <a:pathLst>
                  <a:path w="615342" h="888825">
                    <a:moveTo>
                      <a:pt x="51278" y="51278"/>
                    </a:moveTo>
                    <a:lnTo>
                      <a:pt x="605086" y="51278"/>
                    </a:lnTo>
                    <a:lnTo>
                      <a:pt x="605086" y="871732"/>
                    </a:lnTo>
                    <a:lnTo>
                      <a:pt x="51278" y="871732"/>
                    </a:lnTo>
                    <a:close/>
                  </a:path>
                </a:pathLst>
              </a:custGeom>
              <a:solidFill>
                <a:srgbClr val="3E5459"/>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4" name="íṣlïḑe"/>
              <p:cNvSpPr/>
              <p:nvPr/>
            </p:nvSpPr>
            <p:spPr>
              <a:xfrm>
                <a:off x="5853783" y="2409757"/>
                <a:ext cx="188511" cy="188510"/>
              </a:xfrm>
              <a:custGeom>
                <a:rect l="0" t="0" r="0" b="0"/>
                <a:pathLst>
                  <a:path w="205114" h="205113">
                    <a:moveTo>
                      <a:pt x="160673" y="107030"/>
                    </a:moveTo>
                    <a:cubicBezTo>
                      <a:pt x="160673" y="141216"/>
                      <a:pt x="133324" y="161727"/>
                      <a:pt x="105976" y="161727"/>
                    </a:cubicBezTo>
                    <a:cubicBezTo>
                      <a:pt x="71790" y="161727"/>
                      <a:pt x="51279" y="134379"/>
                      <a:pt x="51279" y="107030"/>
                    </a:cubicBezTo>
                    <a:cubicBezTo>
                      <a:pt x="51279" y="72844"/>
                      <a:pt x="78627" y="52333"/>
                      <a:pt x="105976" y="52333"/>
                    </a:cubicBezTo>
                    <a:cubicBezTo>
                      <a:pt x="133324" y="45496"/>
                      <a:pt x="160673" y="72844"/>
                      <a:pt x="160673" y="107030"/>
                    </a:cubicBezTo>
                    <a:close/>
                  </a:path>
                </a:pathLst>
              </a:custGeom>
              <a:solidFill>
                <a:srgbClr val="AABBB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5" name="îṣ1íḍè"/>
              <p:cNvSpPr/>
              <p:nvPr/>
            </p:nvSpPr>
            <p:spPr>
              <a:xfrm>
                <a:off x="6167968" y="2409757"/>
                <a:ext cx="188511" cy="188510"/>
              </a:xfrm>
              <a:custGeom>
                <a:rect l="0" t="0" r="0" b="0"/>
                <a:pathLst>
                  <a:path w="205114" h="205113">
                    <a:moveTo>
                      <a:pt x="160673" y="107030"/>
                    </a:moveTo>
                    <a:cubicBezTo>
                      <a:pt x="160673" y="141216"/>
                      <a:pt x="133324" y="161727"/>
                      <a:pt x="105976" y="161727"/>
                    </a:cubicBezTo>
                    <a:cubicBezTo>
                      <a:pt x="71790" y="161727"/>
                      <a:pt x="51279" y="134379"/>
                      <a:pt x="51279" y="107030"/>
                    </a:cubicBezTo>
                    <a:cubicBezTo>
                      <a:pt x="51279" y="72844"/>
                      <a:pt x="78627" y="52333"/>
                      <a:pt x="105976" y="52333"/>
                    </a:cubicBezTo>
                    <a:cubicBezTo>
                      <a:pt x="133324" y="45496"/>
                      <a:pt x="160673" y="72844"/>
                      <a:pt x="160673" y="107030"/>
                    </a:cubicBezTo>
                    <a:close/>
                  </a:path>
                </a:pathLst>
              </a:custGeom>
              <a:solidFill>
                <a:srgbClr val="AABBB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6" name="ïṧļiḍê"/>
              <p:cNvSpPr/>
              <p:nvPr/>
            </p:nvSpPr>
            <p:spPr>
              <a:xfrm>
                <a:off x="5853783" y="1870329"/>
                <a:ext cx="502696" cy="565531"/>
              </a:xfrm>
              <a:custGeom>
                <a:rect l="0" t="0" r="0" b="0"/>
                <a:pathLst>
                  <a:path w="546970" h="615340">
                    <a:moveTo>
                      <a:pt x="502530" y="51278"/>
                    </a:moveTo>
                    <a:lnTo>
                      <a:pt x="51279" y="51278"/>
                    </a:lnTo>
                    <a:lnTo>
                      <a:pt x="51279" y="591411"/>
                    </a:lnTo>
                    <a:lnTo>
                      <a:pt x="140161" y="591411"/>
                    </a:lnTo>
                    <a:cubicBezTo>
                      <a:pt x="140161" y="591411"/>
                      <a:pt x="181184" y="181184"/>
                      <a:pt x="502530" y="51278"/>
                    </a:cubicBezTo>
                    <a:close/>
                  </a:path>
                </a:pathLst>
              </a:custGeom>
              <a:solidFill>
                <a:srgbClr val="5F7477"/>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sp>
            <p:nvSpPr>
              <p:cNvPr id="27" name="î$lïďé"/>
              <p:cNvSpPr/>
              <p:nvPr/>
            </p:nvSpPr>
            <p:spPr>
              <a:xfrm>
                <a:off x="5998308" y="2894571"/>
                <a:ext cx="188511" cy="879716"/>
              </a:xfrm>
              <a:custGeom>
                <a:rect l="0" t="0" r="0" b="0"/>
                <a:pathLst>
                  <a:path w="205114" h="957196">
                    <a:moveTo>
                      <a:pt x="174347" y="885407"/>
                    </a:moveTo>
                    <a:cubicBezTo>
                      <a:pt x="174347" y="919592"/>
                      <a:pt x="146998" y="946941"/>
                      <a:pt x="112813" y="946941"/>
                    </a:cubicBezTo>
                    <a:lnTo>
                      <a:pt x="112813" y="946941"/>
                    </a:lnTo>
                    <a:cubicBezTo>
                      <a:pt x="78627" y="946941"/>
                      <a:pt x="51279" y="919592"/>
                      <a:pt x="51279" y="885407"/>
                    </a:cubicBezTo>
                    <a:lnTo>
                      <a:pt x="51279" y="112812"/>
                    </a:lnTo>
                    <a:cubicBezTo>
                      <a:pt x="51279" y="78627"/>
                      <a:pt x="78627" y="51278"/>
                      <a:pt x="112813" y="51278"/>
                    </a:cubicBezTo>
                    <a:lnTo>
                      <a:pt x="112813" y="51278"/>
                    </a:lnTo>
                    <a:cubicBezTo>
                      <a:pt x="146998" y="51278"/>
                      <a:pt x="174347" y="78627"/>
                      <a:pt x="174347" y="112812"/>
                    </a:cubicBezTo>
                    <a:lnTo>
                      <a:pt x="174347" y="885407"/>
                    </a:lnTo>
                    <a:close/>
                  </a:path>
                </a:pathLst>
              </a:custGeom>
              <a:solidFill>
                <a:srgbClr val="FF9D2C"/>
              </a:solidFill>
              <a:ln w="9525" cap="flat">
                <a:noFill/>
                <a:prstDash val="solid"/>
                <a:miter/>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p>
            </p:txBody>
          </p:sp>
        </p:grpSp>
        <p:sp>
          <p:nvSpPr>
            <p:cNvPr id="10" name="íṡľïďè"/>
            <p:cNvSpPr/>
            <p:nvPr/>
          </p:nvSpPr>
          <p:spPr bwMode="auto">
            <a:xfrm>
              <a:off x="674689" y="1119185"/>
              <a:ext cx="2875136" cy="355600"/>
            </a:xfrm>
            <a:prstGeom prst="homePlate">
              <a:avLst/>
            </a:prstGeom>
            <a:solidFill>
              <a:srgbClr val="002060"/>
            </a:solidFill>
            <a:ln w="28575" algn="ctr">
              <a:noFill/>
              <a:round/>
            </a:ln>
          </p:spPr>
          <p:txBody>
            <a:bodyPr wrap="none" lIns="90000" tIns="46800" rIns="90000" bIns="4680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0" smtClean="0">
                  <a:solidFill>
                    <a:schemeClr val="bg1"/>
                  </a:solidFill>
                  <a:latin typeface="Impact" panose="020b0806030902050204" pitchFamily="34" charset="0"/>
                </a:rPr>
                <a:t>优点</a:t>
              </a:r>
              <a:endParaRPr lang="zh-CN" altLang="en-US" sz="2000" b="1" kern="0">
                <a:solidFill>
                  <a:schemeClr val="bg1"/>
                </a:solidFill>
                <a:latin typeface="Impact" panose="020b0806030902050204" pitchFamily="34" charset="0"/>
              </a:endParaRPr>
            </a:p>
          </p:txBody>
        </p:sp>
        <p:sp>
          <p:nvSpPr>
            <p:cNvPr id="11" name="îsḷíḑe"/>
            <p:cNvSpPr/>
            <p:nvPr/>
          </p:nvSpPr>
          <p:spPr bwMode="auto">
            <a:xfrm>
              <a:off x="8644543" y="1119185"/>
              <a:ext cx="2875945" cy="355600"/>
            </a:xfrm>
            <a:prstGeom prst="chevron">
              <a:avLst/>
            </a:prstGeom>
            <a:solidFill>
              <a:srgbClr val="00B0F0"/>
            </a:solidFill>
            <a:ln w="28575" algn="ctr">
              <a:noFill/>
              <a:round/>
            </a:ln>
          </p:spPr>
          <p:txBody>
            <a:bodyPr wrap="none" lIns="90000" tIns="46800" rIns="90000" bIns="4680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0">
                  <a:solidFill>
                    <a:schemeClr val="bg1"/>
                  </a:solidFill>
                  <a:latin typeface="Impact" panose="020b0806030902050204" pitchFamily="34" charset="0"/>
                </a:rPr>
                <a:t>缺点</a:t>
              </a:r>
              <a:endParaRPr lang="zh-CN" altLang="en-US" sz="2000" b="1" kern="0">
                <a:solidFill>
                  <a:schemeClr val="bg1"/>
                </a:solidFill>
                <a:latin typeface="Impact" panose="020b0806030902050204" pitchFamily="34" charset="0"/>
              </a:endParaRPr>
            </a:p>
          </p:txBody>
        </p:sp>
        <p:sp>
          <p:nvSpPr>
            <p:cNvPr id="12" name="íšlïḋê"/>
            <p:cNvSpPr/>
            <p:nvPr/>
          </p:nvSpPr>
          <p:spPr>
            <a:xfrm>
              <a:off x="674689" y="1667323"/>
              <a:ext cx="2875136" cy="1941567"/>
            </a:xfrm>
            <a:prstGeom prst="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lIns="90000" tIns="46800" rIns="90000" bIns="46800" rtlCol="0" anchor="t">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1450" indent="-171450">
                <a:lnSpc>
                  <a:spcPct val="150000"/>
                </a:lnSpc>
                <a:buFont typeface="Arial" pitchFamily="34" charset="0"/>
                <a:buChar char="•"/>
                <a:tabLst>
                  <a:tab pos="227965"/>
                </a:tabLst>
                <a:defRPr/>
              </a:pPr>
              <a:r>
                <a:rPr lang="zh-CN" altLang="en-US" smtClean="0">
                  <a:solidFill>
                    <a:schemeClr val="tx1"/>
                  </a:solidFill>
                </a:rPr>
                <a:t>快速。</a:t>
              </a:r>
              <a:endParaRPr lang="en-US" altLang="zh-CN" smtClean="0">
                <a:solidFill>
                  <a:schemeClr val="tx1"/>
                </a:solidFill>
              </a:endParaRPr>
            </a:p>
            <a:p>
              <a:pPr marL="171450" indent="-171450">
                <a:lnSpc>
                  <a:spcPct val="150000"/>
                </a:lnSpc>
                <a:buFont typeface="Arial" pitchFamily="34" charset="0"/>
                <a:buChar char="•"/>
                <a:tabLst>
                  <a:tab pos="227965"/>
                </a:tabLst>
                <a:defRPr/>
              </a:pPr>
              <a:r>
                <a:rPr lang="zh-CN" altLang="en-US" smtClean="0">
                  <a:solidFill>
                    <a:schemeClr val="tx1"/>
                  </a:solidFill>
                </a:rPr>
                <a:t>简单。</a:t>
              </a:r>
              <a:endParaRPr lang="en-US" altLang="zh-CN" smtClean="0">
                <a:solidFill>
                  <a:schemeClr val="tx1"/>
                </a:solidFill>
              </a:endParaRPr>
            </a:p>
            <a:p>
              <a:pPr marL="171450" indent="-171450">
                <a:lnSpc>
                  <a:spcPct val="150000"/>
                </a:lnSpc>
                <a:buFont typeface="Arial" pitchFamily="34" charset="0"/>
                <a:buChar char="•"/>
                <a:tabLst>
                  <a:tab pos="227965"/>
                </a:tabLst>
                <a:defRPr/>
              </a:pPr>
              <a:r>
                <a:rPr lang="zh-CN" altLang="en-US" smtClean="0">
                  <a:solidFill>
                    <a:schemeClr val="tx1"/>
                  </a:solidFill>
                </a:rPr>
                <a:t>费用比较低。</a:t>
              </a:r>
              <a:endParaRPr lang="en-US" altLang="zh-CN" smtClean="0">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容易与员工进行</a:t>
              </a:r>
              <a:r>
                <a:rPr lang="zh-CN" altLang="en-US" smtClean="0">
                  <a:solidFill>
                    <a:schemeClr val="tx1"/>
                  </a:solidFill>
                </a:rPr>
                <a:t>沟通。</a:t>
              </a:r>
              <a:endParaRPr lang="en-US" altLang="zh-CN">
                <a:solidFill>
                  <a:schemeClr val="tx1"/>
                </a:solidFill>
              </a:endParaRPr>
            </a:p>
          </p:txBody>
        </p:sp>
        <p:sp>
          <p:nvSpPr>
            <p:cNvPr id="13" name="íṧľïḋê"/>
            <p:cNvSpPr/>
            <p:nvPr/>
          </p:nvSpPr>
          <p:spPr>
            <a:xfrm>
              <a:off x="8645352" y="1667323"/>
              <a:ext cx="2875136" cy="3216023"/>
            </a:xfrm>
            <a:prstGeom prst="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lIns="90000" tIns="46800" rIns="90000" bIns="46800" rtlCol="0" anchor="t">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1450" indent="-171450">
                <a:lnSpc>
                  <a:spcPct val="150000"/>
                </a:lnSpc>
                <a:buFont typeface="Arial" pitchFamily="34" charset="0"/>
                <a:buChar char="•"/>
                <a:tabLst>
                  <a:tab pos="227965"/>
                </a:tabLst>
                <a:defRPr/>
              </a:pPr>
              <a:r>
                <a:rPr lang="zh-CN" altLang="en-US">
                  <a:solidFill>
                    <a:schemeClr val="tx1"/>
                  </a:solidFill>
                </a:rPr>
                <a:t>排序方面各方可能很难达成</a:t>
              </a:r>
              <a:r>
                <a:rPr lang="zh-CN" altLang="en-US" smtClean="0">
                  <a:solidFill>
                    <a:schemeClr val="tx1"/>
                  </a:solidFill>
                </a:rPr>
                <a:t>共识。</a:t>
              </a:r>
              <a:endParaRPr lang="en-US" altLang="zh-CN" smtClean="0">
                <a:solidFill>
                  <a:schemeClr val="tx1"/>
                </a:solidFill>
              </a:endParaRPr>
            </a:p>
            <a:p>
              <a:pPr marL="171450" indent="-171450">
                <a:lnSpc>
                  <a:spcPct val="150000"/>
                </a:lnSpc>
                <a:buFont typeface="Arial" pitchFamily="34" charset="0"/>
                <a:buChar char="•"/>
                <a:tabLst>
                  <a:tab pos="227965"/>
                </a:tabLst>
                <a:defRPr/>
              </a:pPr>
              <a:r>
                <a:rPr lang="zh-CN" altLang="en-US" smtClean="0">
                  <a:solidFill>
                    <a:schemeClr val="tx1"/>
                  </a:solidFill>
                </a:rPr>
                <a:t>可能夹杂</a:t>
              </a:r>
              <a:r>
                <a:rPr lang="zh-CN" altLang="en-US">
                  <a:solidFill>
                    <a:schemeClr val="tx1"/>
                  </a:solidFill>
                </a:rPr>
                <a:t>个人的主观意志甚至</a:t>
              </a:r>
              <a:r>
                <a:rPr lang="zh-CN" altLang="en-US" smtClean="0">
                  <a:solidFill>
                    <a:schemeClr val="tx1"/>
                  </a:solidFill>
                </a:rPr>
                <a:t>偏见。</a:t>
              </a:r>
              <a:endParaRPr lang="en-US" altLang="zh-CN" smtClean="0">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职位之间的差距大小无法得到</a:t>
              </a:r>
              <a:r>
                <a:rPr lang="zh-CN" altLang="en-US" smtClean="0">
                  <a:solidFill>
                    <a:schemeClr val="tx1"/>
                  </a:solidFill>
                </a:rPr>
                <a:t>解释。</a:t>
              </a:r>
              <a:endParaRPr lang="en-US" altLang="zh-CN" smtClean="0">
                <a:solidFill>
                  <a:schemeClr val="tx1"/>
                </a:solidFill>
              </a:endParaRPr>
            </a:p>
            <a:p>
              <a:pPr marL="171450" indent="-171450">
                <a:lnSpc>
                  <a:spcPct val="150000"/>
                </a:lnSpc>
                <a:buFont typeface="Arial" pitchFamily="34" charset="0"/>
                <a:buChar char="•"/>
                <a:tabLst>
                  <a:tab pos="227965"/>
                </a:tabLst>
                <a:defRPr/>
              </a:pPr>
              <a:r>
                <a:rPr lang="zh-CN" altLang="en-US">
                  <a:solidFill>
                    <a:schemeClr val="tx1"/>
                  </a:solidFill>
                </a:rPr>
                <a:t>职位数量太多时难以</a:t>
              </a:r>
              <a:r>
                <a:rPr lang="zh-CN" altLang="en-US" smtClean="0">
                  <a:solidFill>
                    <a:schemeClr val="tx1"/>
                  </a:solidFill>
                </a:rPr>
                <a:t>使用。</a:t>
              </a:r>
              <a:endParaRPr lang="en-US" altLang="zh-CN" smtClean="0">
                <a:solidFill>
                  <a:schemeClr val="tx1"/>
                </a:solidFill>
              </a:endParaRPr>
            </a:p>
            <a:p>
              <a:pPr marL="171450" indent="-171450">
                <a:lnSpc>
                  <a:spcPct val="150000"/>
                </a:lnSpc>
                <a:buFont typeface="Arial" pitchFamily="34" charset="0"/>
                <a:buChar char="•"/>
                <a:tabLst>
                  <a:tab pos="227965"/>
                </a:tabLst>
                <a:defRPr/>
              </a:pPr>
              <a:endParaRPr lang="en-US" altLang="zh-CN">
                <a:solidFill>
                  <a:schemeClr val="tx1"/>
                </a:solidFill>
              </a:endParaRPr>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32" dur="10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ou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2</a:t>
            </a:r>
            <a:r>
              <a:rPr lang="zh-CN" altLang="en-US" sz="3200" b="1">
                <a:solidFill>
                  <a:schemeClr val="bg1"/>
                </a:solidFill>
                <a:latin typeface="+mj-ea"/>
              </a:rPr>
              <a:t>节　职位评价</a:t>
            </a:r>
            <a:endParaRPr lang="zh-CN" altLang="en-US" sz="3200" b="1">
              <a:solidFill>
                <a:schemeClr val="bg1"/>
              </a:solidFill>
              <a:latin typeface="+mj-ea"/>
            </a:endParaRPr>
          </a:p>
        </p:txBody>
      </p:sp>
      <p:sp>
        <p:nvSpPr>
          <p:cNvPr id="3" name="矩形 2"/>
          <p:cNvSpPr/>
          <p:nvPr/>
        </p:nvSpPr>
        <p:spPr>
          <a:xfrm>
            <a:off x="794468" y="1796377"/>
            <a:ext cx="329449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（一）分类法的操作步骤</a:t>
            </a:r>
            <a:endParaRPr lang="zh-CN" altLang="en-US" sz="2000" b="1">
              <a:solidFill>
                <a:srgbClr val="002060"/>
              </a:solidFill>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三、职位评价方法之二</a:t>
            </a:r>
            <a:r>
              <a:rPr lang="en-US" altLang="zh-CN" sz="2400" b="1"/>
              <a:t>——</a:t>
            </a:r>
            <a:r>
              <a:rPr lang="zh-CN" altLang="en-US" sz="2400" b="1"/>
              <a:t>分类法</a:t>
            </a:r>
            <a:endParaRPr lang="zh-CN" altLang="en-US" sz="2400" b="1"/>
          </a:p>
        </p:txBody>
      </p:sp>
      <p:sp>
        <p:nvSpPr>
          <p:cNvPr id="7" name="TextBox 6"/>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定义</a:t>
            </a:r>
            <a:endParaRPr lang="zh-CN" altLang="en-US" sz="2000" b="1">
              <a:solidFill>
                <a:srgbClr val="FF0000"/>
              </a:solidFill>
            </a:endParaRPr>
          </a:p>
        </p:txBody>
      </p:sp>
      <p:grpSp>
        <p:nvGrpSpPr>
          <p:cNvPr id="8" name="Group 3"/>
          <p:cNvGrpSpPr/>
          <p:nvPr/>
        </p:nvGrpSpPr>
        <p:grpSpPr>
          <a:xfrm>
            <a:off x="1422396" y="3048690"/>
            <a:ext cx="9593943" cy="3700417"/>
            <a:chOff x="672" y="864"/>
            <a:chExt cx="5288" cy="3888"/>
          </a:xfrm>
        </p:grpSpPr>
        <p:graphicFrame>
          <p:nvGraphicFramePr>
            <p:cNvPr id="9" name="Object 4">
              <a:hlinkClick action="ppaction://ole?verb=0"/>
            </p:cNvPr>
            <p:cNvGraphicFramePr>
              <a:graphicFrameLocks noChangeAspect="1"/>
            </p:cNvGraphicFramePr>
            <p:nvPr/>
          </p:nvGraphicFramePr>
          <p:xfrm>
            <a:off x="672" y="864"/>
            <a:ext cx="5288" cy="3888"/>
          </p:xfrm>
          <a:graphic>
            <a:graphicData uri="http://schemas.openxmlformats.org/presentationml/2006/ole">
              <mc:AlternateContent>
                <mc:Choice xmlns:v="urn:schemas-microsoft-com:vml" Requires="v">
                  <p:oleObj spid="_x0000_s1041" name="Clip" r:id="rId3" imgW="7061200" imgH="4756150" progId="">
                    <p:embed/>
                  </p:oleObj>
                </mc:Choice>
                <mc:Fallback>
                  <p:oleObj name="Clip" r:id="rId3" imgW="7061200" imgH="4756150" progId="">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672" y="864"/>
                          <a:ext cx="5288" cy="3888"/>
                        </a:xfrm>
                        <a:prstGeom prst="rect">
                          <a:avLst/>
                        </a:prstGeom>
                        <a:noFill/>
                        <a:ln>
                          <a:noFill/>
                        </a:ln>
                        <a:effectLst/>
                      </p:spPr>
                    </p:pic>
                  </p:oleObj>
                </mc:Fallback>
              </mc:AlternateContent>
            </a:graphicData>
          </a:graphic>
        </p:graphicFrame>
        <p:sp>
          <p:nvSpPr>
            <p:cNvPr id="10" name="Rectangle 5"/>
            <p:cNvSpPr>
              <a:spLocks noChangeArrowheads="1"/>
            </p:cNvSpPr>
            <p:nvPr/>
          </p:nvSpPr>
          <p:spPr bwMode="auto">
            <a:xfrm>
              <a:off x="1536" y="2160"/>
              <a:ext cx="3984" cy="908"/>
            </a:xfrm>
            <a:prstGeom prst="rect">
              <a:avLst/>
            </a:prstGeom>
            <a:pattFill prst="pct5">
              <a:fgClr>
                <a:srgbClr val="0070C0"/>
              </a:fgClr>
              <a:bgClr>
                <a:schemeClr val="bg1"/>
              </a:bgClr>
            </a:pattFill>
            <a:ln w="12700">
              <a:noFill/>
              <a:miter lim="800000"/>
            </a:ln>
          </p:spPr>
          <p:txBody>
            <a:bodyPr lIns="103410" tIns="50797" rIns="103410" bIns="50797">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44575">
                <a:lnSpc>
                  <a:spcPct val="130000"/>
                </a:lnSpc>
                <a:spcBef>
                  <a:spcPct val="50000"/>
                </a:spcBef>
              </a:pPr>
              <a:r>
                <a:rPr lang="zh-CN" altLang="en-US" sz="2000">
                  <a:solidFill>
                    <a:srgbClr val="0070C0"/>
                  </a:solidFill>
                  <a:latin typeface="+mn-ea"/>
                </a:rPr>
                <a:t>分类法：将各种职位放入事先确定好的不同职位等级中的一种职位评价方法。</a:t>
              </a:r>
              <a:endParaRPr lang="zh-CN" altLang="en-US" sz="2000" b="0">
                <a:solidFill>
                  <a:srgbClr val="0070C0"/>
                </a:solidFill>
                <a:latin typeface="+mn-ea"/>
              </a:endParaRPr>
            </a:p>
          </p:txBody>
        </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https://d.book118.com/236111020122010054</a:t>
            </a:r>
          </a:p>
        </p:txBody>
      </p:sp>
    </p:spTree>
  </p:cSld>
  <p:clrMapOvr>
    <a:masterClrMapping/>
  </p:clrMapOvr>
  <p:transition/>
  <p:timing/>
</p:sld>
</file>

<file path=ppt/tags/tag1.xml><?xml version="1.0" encoding="utf-8"?>
<p:tagLst xmlns:p="http://schemas.openxmlformats.org/presentationml/2006/main">
  <p:tag name="ISLIDE.DIAGRAM" val="428d0ba1-9b27-4201-832a-3bac5aaf4825"/>
</p:tagLst>
</file>

<file path=ppt/tags/tag2.xml><?xml version="1.0" encoding="utf-8"?>
<p:tagLst xmlns:p="http://schemas.openxmlformats.org/presentationml/2006/main">
  <p:tag name="ISLIDE.DIAGRAM" val="fdb4f7d2-bc47-4eca-9fa1-04fdfe308a42"/>
</p:tagLst>
</file>

<file path=ppt/tags/tag3.xml><?xml version="1.0" encoding="utf-8"?>
<p:tagLst xmlns:p="http://schemas.openxmlformats.org/presentationml/2006/main">
  <p:tag name="ISLIDE.DIAGRAM" val="89d3f7f9-396d-464c-bc52-1a38af648109"/>
</p:tagLst>
</file>

<file path=ppt/tags/tag4.xml><?xml version="1.0" encoding="utf-8"?>
<p:tagLst xmlns:p="http://schemas.openxmlformats.org/presentationml/2006/main">
  <p:tag name="ISLIDE.DIAGRAM" val="e89213eb-5496-4d01-8b77-6167bd9b87ef"/>
</p:tagLst>
</file>

<file path=ppt/tags/tag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自定义 48">
      <a:dk1>
        <a:srgbClr val="000000"/>
      </a:dk1>
      <a:lt1>
        <a:srgbClr val="FFFFFF"/>
      </a:lt1>
      <a:dk2>
        <a:srgbClr val="778495"/>
      </a:dk2>
      <a:lt2>
        <a:srgbClr val="F0F0F0"/>
      </a:lt2>
      <a:accent1>
        <a:srgbClr val="A5644E"/>
      </a:accent1>
      <a:accent2>
        <a:srgbClr val="FFAE00"/>
      </a:accent2>
      <a:accent3>
        <a:srgbClr val="B58B80"/>
      </a:accent3>
      <a:accent4>
        <a:srgbClr val="C3986D"/>
      </a:accent4>
      <a:accent5>
        <a:srgbClr val="A19574"/>
      </a:accent5>
      <a:accent6>
        <a:srgbClr val="FFAE00"/>
      </a:accent6>
      <a:hlink>
        <a:srgbClr val="FFAE00"/>
      </a:hlink>
      <a:folHlink>
        <a:srgbClr val="BFBFBF"/>
      </a:folHlink>
    </a:clrScheme>
    <a:fontScheme name="Temp">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186</Paragraphs>
  <Slides>29</Slides>
  <Notes>23</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29</vt:i4>
      </vt:variant>
    </vt:vector>
  </HeadingPairs>
  <TitlesOfParts>
    <vt:vector baseType="lpstr" size="41">
      <vt:lpstr>Arial</vt:lpstr>
      <vt:lpstr>Calibri</vt:lpstr>
      <vt:lpstr>微软雅黑</vt:lpstr>
      <vt:lpstr>等线 Light</vt:lpstr>
      <vt:lpstr>等线</vt:lpstr>
      <vt:lpstr>Times New Roman</vt:lpstr>
      <vt:lpstr>宋体</vt:lpstr>
      <vt:lpstr>NEU-BZ-S92</vt:lpstr>
      <vt:lpstr>方正书宋_GBK</vt:lpstr>
      <vt:lpstr>Monotype Sorts</vt:lpstr>
      <vt:lpstr>Impact</vt:lpstr>
      <vt:lpstr>Office Theme</vt:lpstr>
      <vt:lpstr>薪酬管理（第6版）</vt:lpstr>
      <vt:lpstr>PowerPoint Presentation</vt:lpstr>
      <vt:lpstr>PowerPoint Presentation</vt:lpstr>
      <vt:lpstr>引例——A公司薪酬福利管理制度</vt:lpstr>
      <vt:lpstr>引例——A公司薪酬福利管理制度</vt:lpstr>
      <vt:lpstr>引例——A公司薪酬福利管理制度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2024-09-21T15:05:02.138</cp:lastPrinted>
  <dcterms:created xsi:type="dcterms:W3CDTF">2024-09-21T07:05:02Z</dcterms:created>
  <dcterms:modified xsi:type="dcterms:W3CDTF">2024-09-21T07:05:05Z</dcterms:modified>
</cp:coreProperties>
</file>