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D407322-4B3E-4D43-BEBE-20B4849B21C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D9F99-D24D-432E-8868-69408779D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6C485-A230-40FB-8017-41135114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CBEDD-201D-441B-A957-FC8914313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38E11-965A-4D6A-8454-A6A550D2B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1C476-EEA0-485D-B2D5-22FF4BB8A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FB582C-957B-43F8-8C9E-43CCDA6E3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AD306B-6799-49D4-AB00-314A5AEE1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05E4E-B582-400A-A73D-5E0E67AA6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DAAB3-41B4-49D3-A61C-68D3E4B1F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AC14A-E12C-4266-81E6-A23FFF2D3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1C268-BFC5-476D-96DA-6080A3B2C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B7AF986-E44C-469E-8F3F-D9CF4586C6F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06AF5D8-8D8F-49F5-87FC-DAE34067BB0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1120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智能医疗辅助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智能医疗辅助简介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智能医疗辅助在影像诊断中的应用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智能医疗辅助在疾病预测中的应用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智能医疗辅助在药物推荐中的应用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智能医疗辅助在健康管理中的应用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智能医疗辅助的未来展望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智能医疗辅助简介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什么是智能医疗辅助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智能医疗辅助利用人工智能和大数据等技术，提供智能化的辅助服务，以提高医疗效率和质量。在医疗领域中，智能医疗辅助可以帮助医生进行快速准确的诊断，提供个性化的治疗方案，有效管理患者数据等。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智能医疗辅助可以帮助医生分析医学影像，提高诊断准确性。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智能医疗辅助的应用范围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影像诊断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通过大数据分析，智能医疗辅助可以预测患者可能患病的风险，提前采取预防措施。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疾病预测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根据患者的健康状况和个体特征，智能医疗辅助可以推荐最适合的药物方案。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药物推荐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智能医疗辅助可以监测患者健康数据，提供健康管理建议，帮助患者保持良好健康状态。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健康管理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智能医疗辅助起步于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20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世纪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90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年代，主要应用于医学影像诊断。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智能医疗辅助的发展历程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起步阶段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随着人工智能技术的发展，智能医疗辅助逐渐涵盖疾病预测、药物推荐等多个领域。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技术突破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如今，智能医疗辅助已经进入商业化阶段，得到医疗机构和患者的广泛应用。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商业应用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未来，随着技术的不断创新，智能医疗辅助有望为患者提供更便捷、高效的医疗服务。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未来展望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未来展望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未来，智能医疗辅助将在医疗领域中扮演越来越重要的角色。通过人工智能和大数据技术的不断升级，智能医疗辅助有望提供个性化的医疗服务，实现精准医疗，提高患者的治疗效果和生活质量。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智能医疗辅助在影像诊断中的应用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智能医疗辅助与影像诊断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提高诊断效率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快速识别疾病影像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减轻医生工作负担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帮助医生辅助诊断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避免漏诊和误诊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准确诊断疾病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人工智能辅助的优势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快速识别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避免人为失误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准确性高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客观分析数据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不受主观影响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实际案例分享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某医院引入智能医疗辅助系统后，影像诊断准确率提高了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30%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，医疗效率明显提升。医生们反馈称使用智能系统后，诊断速度明显加快，对病情的判断更加准确。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广阔应用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影像诊断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病理分析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手术辅助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效率提升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医疗流程更加快捷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病情诊断更加准确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潜力巨大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减少医疗纰漏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提高医疗质量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未来趋势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技术进步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人工智能技术不断发展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医疗辅助系统优化升级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患者隐私信息保障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未来挑战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数据隐私保护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防止黑客攻击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系统安全性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如何更好地使用智能系统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智能医疗辅助在疾病预测中的应用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智能医疗辅助与疾病预测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智能医疗辅助通过数据分析和模型预测的方式，为医生提供了一种可靠的方法，可以帮助他们在早期阶段对疾病进行诊断和预测。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0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结合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预测模型的建立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医学知识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数据分析能力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重要步骤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模型验证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不断改进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持续优化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实际应用场景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使用成功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疾病防控中心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有效遏制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疫情扩散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成功预测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疾病爆发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未来挑战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在疾病预测中，提高预测准确度和降低误诊率是智能医疗辅助系统面临的重要挑战。需要持续优化预测模型，整合更多医学数据，加强算法能力，以确保系统的稳定性和准确性。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数据采集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增加样本数量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扩大数据覆盖范围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医疗合作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建立合作机制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共享数据资源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技术团队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培训团队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提升技术水平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挑战解决方案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算法优化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升级算法版本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提高计算效率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智能医疗辅助在药物推荐中的应用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智能医疗辅助与药物推荐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智能医疗辅助可以根据患者的病情和个体特征，推荐最佳的治疗药物方案。这种个性化的推荐可以提高治疗效果，让患者得到更好的医疗体验。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29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https://d.book118.com/236111203012010104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智能医疗辅助</vt:lpstr>
      <vt:lpstr>目录</vt:lpstr>
      <vt:lpstr>第1章 智能医疗辅助简介</vt:lpstr>
      <vt:lpstr> </vt:lpstr>
      <vt:lpstr>智能医疗辅助的应用范围</vt:lpstr>
      <vt:lpstr>智能医疗辅助的发展历程</vt:lpstr>
      <vt:lpstr> </vt:lpstr>
      <vt:lpstr>第2章 智能医疗辅助在影像诊断中的应用</vt:lpstr>
      <vt:lpstr>智能医疗辅助与影像诊断</vt:lpstr>
      <vt:lpstr>人工智能辅助的优势</vt:lpstr>
      <vt:lpstr> </vt:lpstr>
      <vt:lpstr>未来趋势</vt:lpstr>
      <vt:lpstr>未来挑战</vt:lpstr>
      <vt:lpstr>第3章 智能医疗辅助在疾病预测中的应用</vt:lpstr>
      <vt:lpstr> </vt:lpstr>
      <vt:lpstr>预测模型的建立</vt:lpstr>
      <vt:lpstr>实际应用场景</vt:lpstr>
      <vt:lpstr>未来挑战</vt:lpstr>
      <vt:lpstr>挑战解决方案</vt:lpstr>
      <vt:lpstr>第4章 智能医疗辅助在药物推荐中的应用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2024-09-29T14:13:08.345</cp:lastPrinted>
  <dcterms:created xsi:type="dcterms:W3CDTF">2024-09-29T06:13:08Z</dcterms:created>
  <dcterms:modified xsi:type="dcterms:W3CDTF">2024-09-29T06:13:12Z</dcterms:modified>
</cp:coreProperties>
</file>