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176E0-2592-4DA6-A7F8-1A6EFECC0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EB343-925F-43AC-9DC4-22B5A7C9D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9A630-FE08-49F4-855D-4862259CD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B01B5-2192-4997-AC84-8AB5F1977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5B724-687B-4DE2-8611-B2B0FC8F4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4B823B-E92B-4CCB-9189-4475A93BF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E8566A-2167-49BC-A289-209D5CE38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780F4-5A79-4C59-83F7-B8B9CE061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09339-11ED-44ED-9346-2429383BA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0C6B7-FEDC-4325-B1F8-DE6C1717F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56D1F-4242-40A2-9901-07095F122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11234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济责任审计课件\n## 1.经济责任审计的基本概念与重要性\n### 1.1经济责任审计的定义与目的\n### 1.2经济责任审计的重要性及作用\n### 1.3经济责任审计的对象与范围\n## 2.经济责任审计的主要内容与方法\n### 2.1经济责任审计的主要内容\n### 2.2经济责任审计的方法与技巧\n### 2.3经济责任审计的程序与步骤\n## 3.经济责任审计的风险与控制\n### 3.1经济责任审计的风险识别与评价\n### 3.2经济责任审计的风险防范与控制\n### 3.3经济责任审计的风险应对与处置\n## 4.经济责任审计的实践案例分析\n### 4.1经济责任审计的成功案例分析\n### 4.2经济责任审计的失败案例分析\n### 4.3经济责任审计的经验教训与启示\n## 5.经济责任审计的未来发展趋势与展望\n### 5.1经济责任审计的法律制度完善与展望\n### 5.2经济责任审计的技术与方法创新\n### 5.3经济责任审计的职业化发展\n## 6.总结与建议\n### 6.1经济责任审计的重要成果与价值\n### 6.2经济责任审计存在的问题与挑战\n### 6.3加强经济责任审计的建议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经济责任审计课件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经济责任审计的基本概念与重要性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经济责任审计的定义与目的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经济责任审计的定义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监督和管理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领导干部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在任职期间的经济责任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业绩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经济责任审计的目的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加强对领导干部的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党风廉政建设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反腐倡廉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财政资金使用效益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资源配置效率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经济责任审计的重要性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保障国家财产安全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领导干部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廉洁自律和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政府公信力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社会和谐稳定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经济责任审计的作用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对领导干部进行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选拔和任用干部提供依据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预防风险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经济责任审计的重要性及作用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经济责任审计的对象与范围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经济责任审计的对象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领导干部（如：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政府官员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国有企业领导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领导干部所在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经济责任审计的范围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领导干部在任职期间的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领导干部所在单位和部门的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财务管理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领导干部所在单位和部门的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效益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经济责任审计的主要内容与方法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领导干部经济责任审计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评估领导干部的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是否符合法律法规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审查领导干部所在单位和部门的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资金使用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评价领导干部所在单位和部门的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效益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领导干部廉洁自律审计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审查领导干部的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收入分配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福利待遇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是否符合规定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审查领导干部是否涉及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贪污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评价领导干部的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依法行政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情况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经济责任审计的主要内容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经济责任审计的方法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资料审查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：查阅财务报表、会议记录等相关资料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：与领导干部、相关人员等进行访谈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现场勘查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：对领导干部所在单位和部门进行现场勘查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经济责任审计的技巧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善于发现问题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：从财务报表、访谈记录中发现异常情况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多角度评价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：综合考虑领导干部的经济决策、行为、业绩等因素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保持独立性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：确保审计结果的客观公正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经济责任审计的方法与技巧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经济责任审计的程序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前期准备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：了解被审计领导干部和所在单位的基本情况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：进行资料审查、访谈调查、现场勘查等工作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审计评价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：对领导干部的经济责任进行评价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审计报告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：撰写审计报告，提出审计意见和建议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经济责任审计的步骤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确定审计目标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：明确审计的目的和内容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制定审计计划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：安排审计人员、时间、方法等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实施审计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：按照审计计划进行审计工作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审计整改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：对审计发现的问题进行整改和落实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经济责任审计的程序与步骤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经济责任审计的风险与控制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经济责任审计的风险识别与评价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经济责任审计的风险识别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审计人员素质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：审计人员的专业能力、道德水平等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审计依据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：法律法规、政策文件等的完善程度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审计对象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：领导干部的廉洁自律、依法行政情况等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经济责任审计的风险评价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评估审计风险的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分析审计风险的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制定审计风险的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应对策略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经济责任审计的风险防范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加强审计人员培训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：提高审计人员的专业能力和道德水平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完善审计依据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：修订完善法律法规、政策文件等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严格审计程序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：按照审计程序进行审计工作，确保审计质量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经济责任审计的风险控制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建立风险预警机制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：对审计过程中发现的问题进行预警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制定风险应对措施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：对审计风险进行有针对性的应对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加强审计整改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：对审计发现的问题进行整改和落实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经济责任审计的风险防范与控制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经济责任审计的风险应对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采取防范措施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：针对审计风险采取相应的防范措施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调整审计计划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：根据审计风险调整审计计划和方法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加强沟通协作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：与相关部门、人员加强沟通协作，共同应对审计风险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经济责任审计的风险处置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对发现问题进行处理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：对审计发现的问题进行严肃处理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追究相关责任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：对审计中发现的问题追究相关责任人的责任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完善制度建设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：针对审计中发现的问题，完善相关制度建设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经济责任审计的风险应对与处置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https://d.book118.com/236111234034010052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经济责任审计课件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2024-09-18T10:14:47.674</cp:lastPrinted>
  <dcterms:created xsi:type="dcterms:W3CDTF">2024-09-18T02:14:47Z</dcterms:created>
  <dcterms:modified xsi:type="dcterms:W3CDTF">2024-09-18T02:14:49Z</dcterms:modified>
</cp:coreProperties>
</file>