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6FBE9-C206-4DEA-B9F7-5FE9073C8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F83C4-E6F4-4B1D-A300-47628B99F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EB304-4ED2-4B98-8ED2-22A71D300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404F6-DBAF-4358-8E9C-A62787843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F527E2-83BA-4F9F-949B-086017698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543556-684A-4723-AF53-A9400E057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DF5E00-0D7D-4B76-937B-B53A0D57E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1102DC-C28D-4603-9C38-8A3F6E9E4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95AA6-6A1E-4D57-A487-CF70EC30C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D2FF2-F427-45A2-9C20-233088A21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B2175-5891-411B-A3B2-AC18E3B86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1223004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昌江手机店互联网营销策划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昌江手机店概述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昌江手机店互联网营销实施计划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预期效果和评估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风险评估和应对策略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昌江手机店概述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昌江手机店简介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昌江手机店以提供优质的产品和服务为宗旨，致力于满足客户的需求，成为当地消费者信赖的手机零售商。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昌江手机店是一家专注于销售各类手机及其配件的零售商，位于昌江县城中心地带，拥有多年的经营历史和良好的口碑。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281" b="3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129" b="41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昌江手机店现状分析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市场竞争激烈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随着智能手机的普及和市场竞争的加剧，昌江手机店面临着来自同行的竞争压力。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随着消费者需求的不断升级，昌江手机店需要提供更加多样化、个性化的产品和服务来满足客户的需求。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线上销售渠道的冲击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随着互联网的普及，越来越多的消费者选择在线上购买手机及其配件，这对昌江手机店的线下销售带来了一定的冲击。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互联网营销策略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外链建设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与其他相关网站建立外部链接，提高网站权重。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创建高质量、独特的内容，满足用户需求，提高网站权威性。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确保网站导航清晰，页面加载速度快，提高用户体验。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通过优化网站结构和内容，提高昌江手机店在搜索引擎中的排名，吸引更多潜在客户。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分析目标客户群体和竞争对手，确定有效的关键词和短语。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利用社交媒体平台宣传昌江手机店的品牌、产品和服务，与目标客户建立联系。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及时回复关注者的评论和问题，建立良好的客户关系。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选择适合目标客户的社交媒体平台，如微信、微博、抖音等。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发布有趣、有价值的内容，吸引关注者互动和分享。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策划线上活动，如抽奖、折扣等，吸引用户参与。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活动推广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邮件内容设计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创作有吸引力的邮件标题和内容，引导客户点击链接或购买产品。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通过发送电子邮件向目标客户推广昌江手机店的产品和服务，提高销售转化率。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订阅者列表建立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收集潜在客户的邮箱地址，建立订阅者列表。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A/B测试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对不同版本的邮件进行测试，分析数据优化邮件营销策略。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退订链接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提供退订链接，尊重客户的选择，保持良好的品牌形象。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电子邮件营销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确保内容具有高质量、专业性和可信度，树立昌江手机店的专业形象。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内容类型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创作多种类型的内容，如文章、视频、图片等，满足不同客户的需求。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通过创作有价值的内容吸引潜在客户，提高昌江手机店的知名度和信誉度。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分发渠道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将内容发布到多个平台，如官网、博客、第三方媒体等，扩大覆盖面。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分析评估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对内容营销效果进行分析和评估，不断优化和改进策略。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昌江手机店互联网营销实施计划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增加品牌知名度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通过互联网营销活动，提高昌江手机店在目标客户群体中的知名度。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通过吸引潜在客户和促进购买转化，提升昌江手机店的销售额。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通过提供优质服务和产品，培养客户对昌江手机店的忠诚度。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第一阶段（1-2个月）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市场调研、目标客户分析、制定营销策略。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第三阶段（5-6个月）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调整营销策略、优化推广渠道、提高转化率。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第二阶段（3-4个月）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实施营销活动、推广渠道拓展、数据跟踪与分析。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时间表和里程碑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https://d.book118.com/236112230042010053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2024-09-19T22:04:07.221</cp:lastPrinted>
  <dcterms:created xsi:type="dcterms:W3CDTF">2024-09-19T14:04:07Z</dcterms:created>
  <dcterms:modified xsi:type="dcterms:W3CDTF">2024-09-19T14:04:09Z</dcterms:modified>
</cp:coreProperties>
</file>