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8335"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43.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83" name="幻灯片图像占位符 1"/>
          <p:cNvSpPr>
            <a:spLocks noGrp="1" noRot="1" noChangeAspect="1"/>
          </p:cNvSpPr>
          <p:nvPr>
            <p:ph type="sldImg"/>
          </p:nvPr>
        </p:nvSpPr>
        <p:spPr/>
      </p:sp>
      <p:sp>
        <p:nvSpPr>
          <p:cNvPr id="1048685" name="备注占位符 2"/>
          <p:cNvSpPr>
            <a:spLocks noGrp="1"/>
          </p:cNvSpPr>
          <p:nvPr>
            <p:ph type="body" idx="1"/>
          </p:nvPr>
        </p:nvSpPr>
        <p:spPr/>
        <p:txBody>
          <a:bodyPr/>
          <a:lstStyle/>
          <a:p>
            <a:endParaRPr lang="zh-CN" altLang="en-US"/>
          </a:p>
        </p:txBody>
      </p:sp>
      <p:sp>
        <p:nvSpPr>
          <p:cNvPr id="1048687"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33" name="幻灯片图像占位符 1"/>
          <p:cNvSpPr>
            <a:spLocks noGrp="1" noRot="1" noChangeAspect="1"/>
          </p:cNvSpPr>
          <p:nvPr>
            <p:ph type="sldImg"/>
          </p:nvPr>
        </p:nvSpPr>
        <p:spPr/>
      </p:sp>
      <p:sp>
        <p:nvSpPr>
          <p:cNvPr id="1048635" name="备注占位符 2"/>
          <p:cNvSpPr>
            <a:spLocks noGrp="1"/>
          </p:cNvSpPr>
          <p:nvPr>
            <p:ph type="body" idx="1"/>
          </p:nvPr>
        </p:nvSpPr>
        <p:spPr/>
        <p:txBody>
          <a:bodyPr/>
          <a:lstStyle/>
          <a:p>
            <a:endParaRPr lang="zh-CN" altLang="en-US"/>
          </a:p>
        </p:txBody>
      </p:sp>
      <p:sp>
        <p:nvSpPr>
          <p:cNvPr id="1048637"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7.xml"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4.xml" /><Relationship Id="rId10" Type="http://schemas.openxmlformats.org/officeDocument/2006/relationships/slideMaster" Target="../slideMasters/slideMaster2.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1.xml" /><Relationship Id="rId10" Type="http://schemas.openxmlformats.org/officeDocument/2006/relationships/tags" Target="../tags/tag50.xml" /><Relationship Id="rId11"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5.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B9C2D2B-050B-4339-A7E9-62BBA4D748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D811DE-7FC6-40E2-BBDE-29F267F2C4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ECABA2-A9F7-4807-8967-7BA6F9E382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8A3A4DD-C777-43CB-A66C-55D662A8A8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6B7AB44-53C1-4295-B903-CD92E832A3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E836D64-BC8F-4E44-A30E-F1891EA4C2C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82CF89-4D69-46EC-BD9F-E0BA90975C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9683A1-C5FA-49AD-AEB1-CF410E2F4D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44C787-3EB0-4BF8-8F84-53F57FE551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C4E735-84E6-45DC-8FB2-23B9E75E7A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292360-083A-4EB9-8847-5F0BABD661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0" name="任意多边形 10"/>
          <p:cNvSpPr/>
          <p:nvPr>
            <p:custDataLst>
              <p:tags r:id="rId1"/>
            </p:custDataLst>
          </p:nvPr>
        </p:nvSpPr>
        <p:spPr>
          <a:xfrm>
            <a:off x="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2" name="任意多边形 9"/>
          <p:cNvSpPr/>
          <p:nvPr>
            <p:custDataLst>
              <p:tags r:id="rId2"/>
            </p:custDataLst>
          </p:nvPr>
        </p:nvSpPr>
        <p:spPr>
          <a:xfrm>
            <a:off x="8852535" y="381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4" name="任意多边形 14"/>
          <p:cNvSpPr/>
          <p:nvPr>
            <p:custDataLst>
              <p:tags r:id="rId3"/>
            </p:custDataLst>
          </p:nvPr>
        </p:nvSpPr>
        <p:spPr>
          <a:xfrm>
            <a:off x="10189845" y="134937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676" name="副标题"/>
          <p:cNvSpPr txBox="1">
            <a:spLocks noGrp="1"/>
          </p:cNvSpPr>
          <p:nvPr>
            <p:ph type="body" idx="3" hasCustomPrompt="1"/>
            <p:custDataLst>
              <p:tags r:id="rId4"/>
            </p:custDataLst>
          </p:nvPr>
        </p:nvSpPr>
        <p:spPr>
          <a:xfrm>
            <a:off x="1437005" y="3160395"/>
            <a:ext cx="7401560" cy="635000"/>
          </a:xfrm>
          <a:prstGeom prst="rect">
            <a:avLst/>
          </a:prstGeom>
        </p:spPr>
        <p:txBody>
          <a:bodyPr wrap="square" lIns="91440" tIns="45720" rIns="91440" bIns="45720" rtlCol="0" anchor="t" anchorCtr="0">
            <a:normAutofit/>
          </a:bodyPr>
          <a:lstStyle>
            <a:lvl1pPr marL="0" marR="0" lvl="0" algn="l" defTabSz="914400" rtl="0" eaLnBrk="1" fontAlgn="auto" latinLnBrk="0" hangingPunct="1">
              <a:lnSpc>
                <a:spcPct val="100000"/>
              </a:lnSpc>
              <a:buClrTx/>
              <a:buSzTx/>
              <a:buFontTx/>
              <a:buNone/>
              <a:defRPr kumimoji="0" lang="zh-CN" altLang="en-US" sz="1800" b="0" i="0" u="none" strike="noStrike" kern="1200" cap="none" spc="200" normalizeH="0" baseline="0" noProof="1">
                <a:solidFill>
                  <a:schemeClr val="tx1"/>
                </a:solidFill>
                <a:latin typeface="+mj-ea"/>
                <a:ea typeface="+mj-ea"/>
                <a:cs typeface="+mj-lt"/>
                <a:sym typeface="+mn-ea"/>
              </a:defRPr>
            </a:lvl1pPr>
          </a:lstStyle>
          <a:p>
            <a:pPr lvl="0" algn="l">
              <a:buClrTx/>
              <a:buSzTx/>
              <a:buFontTx/>
            </a:pPr>
            <a:r>
              <a:rPr>
                <a:sym typeface="+mn-ea"/>
              </a:rPr>
              <a:t>单击此处编辑母版副标题样式</a:t>
            </a:r>
            <a:endParaRPr>
              <a:sym typeface="+mn-ea"/>
            </a:endParaRPr>
          </a:p>
        </p:txBody>
      </p:sp>
      <p:sp>
        <p:nvSpPr>
          <p:cNvPr id="1048678" name="标题"/>
          <p:cNvSpPr txBox="1">
            <a:spLocks noGrp="1"/>
          </p:cNvSpPr>
          <p:nvPr>
            <p:ph type="title" idx="2" hasCustomPrompt="1"/>
            <p:custDataLst>
              <p:tags r:id="rId5"/>
            </p:custDataLst>
          </p:nvPr>
        </p:nvSpPr>
        <p:spPr>
          <a:xfrm>
            <a:off x="1437005" y="925830"/>
            <a:ext cx="7395845" cy="2234565"/>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单击此处编辑标题</a:t>
            </a:r>
            <a:endParaRPr>
              <a:sym typeface="+mn-ea"/>
            </a:endParaRPr>
          </a:p>
        </p:txBody>
      </p:sp>
      <p:sp>
        <p:nvSpPr>
          <p:cNvPr id="1048680" name="署名"/>
          <p:cNvSpPr>
            <a:spLocks noGrp="1"/>
          </p:cNvSpPr>
          <p:nvPr>
            <p:ph type="body" idx="1" hasCustomPrompt="1"/>
            <p:custDataLst>
              <p:tags r:id="rId6"/>
            </p:custDataLst>
          </p:nvPr>
        </p:nvSpPr>
        <p:spPr>
          <a:xfrm>
            <a:off x="1520825" y="379857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682"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4"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686"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8" name="任意多边形 9"/>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0"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2" name="正文"/>
          <p:cNvSpPr txBox="1">
            <a:spLocks noGrp="1"/>
          </p:cNvSpPr>
          <p:nvPr>
            <p:ph idx="2" hasCustomPrompt="1"/>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rgbClr val="E8898D"/>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rgbClr val="E8898D"/>
              </a:buClr>
            </a:pPr>
            <a:r>
              <a:rPr>
                <a:sym typeface="+mn-ea"/>
              </a:rPr>
              <a:t>单击此处添加文本内容。</a:t>
            </a:r>
            <a:endParaRPr>
              <a:sym typeface="+mn-ea"/>
            </a:endParaRPr>
          </a:p>
        </p:txBody>
      </p:sp>
      <p:sp>
        <p:nvSpPr>
          <p:cNvPr id="1048694"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微软雅黑" panose="020b0503020204020204" charset="-122"/>
                <a:sym typeface="+mn-ea"/>
              </a:defRPr>
            </a:lvl1pPr>
          </a:lstStyle>
          <a:p>
            <a:pPr lvl="0"/>
            <a:r>
              <a:rPr>
                <a:sym typeface="+mn-ea"/>
              </a:rPr>
              <a:t>单击此处编辑母版标题样式</a:t>
            </a:r>
            <a:endParaRPr>
              <a:sym typeface="+mn-ea"/>
            </a:endParaRPr>
          </a:p>
        </p:txBody>
      </p:sp>
      <p:sp>
        <p:nvSpPr>
          <p:cNvPr id="1048696"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8"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00"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02" name="椭圆 7"/>
          <p:cNvSpPr/>
          <p:nvPr>
            <p:custDataLst>
              <p:tags r:id="rId1"/>
            </p:custDataLst>
          </p:nvPr>
        </p:nvSpPr>
        <p:spPr>
          <a:xfrm>
            <a:off x="1219200" y="2804795"/>
            <a:ext cx="2362200" cy="23622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cs typeface="微软雅黑" panose="020b0503020204020204" charset="-122"/>
              <a:sym typeface="+mn-ea"/>
            </a:endParaRPr>
          </a:p>
        </p:txBody>
      </p:sp>
      <p:sp>
        <p:nvSpPr>
          <p:cNvPr id="1048704" name="任意多边形 8"/>
          <p:cNvSpPr/>
          <p:nvPr>
            <p:custDataLst>
              <p:tags r:id="rId2"/>
            </p:custDataLst>
          </p:nvPr>
        </p:nvSpPr>
        <p:spPr>
          <a:xfrm rot="16440000">
            <a:off x="9155434" y="3942808"/>
            <a:ext cx="3194084" cy="2813788"/>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0" h="4431">
                <a:moveTo>
                  <a:pt x="1424" y="0"/>
                </a:moveTo>
                <a:cubicBezTo>
                  <a:pt x="3415" y="0"/>
                  <a:pt x="5030" y="1614"/>
                  <a:pt x="5030" y="3606"/>
                </a:cubicBezTo>
                <a:cubicBezTo>
                  <a:pt x="5030" y="3839"/>
                  <a:pt x="5007" y="4067"/>
                  <a:pt x="4965" y="4288"/>
                </a:cubicBezTo>
                <a:lnTo>
                  <a:pt x="4959" y="4320"/>
                </a:lnTo>
                <a:lnTo>
                  <a:pt x="3372" y="4431"/>
                </a:lnTo>
                <a:lnTo>
                  <a:pt x="3373" y="4429"/>
                </a:lnTo>
                <a:cubicBezTo>
                  <a:pt x="3480" y="4176"/>
                  <a:pt x="3539" y="3898"/>
                  <a:pt x="3539" y="3606"/>
                </a:cubicBezTo>
                <a:cubicBezTo>
                  <a:pt x="3539" y="2437"/>
                  <a:pt x="2592" y="1490"/>
                  <a:pt x="1424" y="1490"/>
                </a:cubicBezTo>
                <a:cubicBezTo>
                  <a:pt x="931" y="1490"/>
                  <a:pt x="478" y="1659"/>
                  <a:pt x="118" y="1942"/>
                </a:cubicBezTo>
                <a:lnTo>
                  <a:pt x="116" y="1945"/>
                </a:lnTo>
                <a:lnTo>
                  <a:pt x="0" y="293"/>
                </a:lnTo>
                <a:lnTo>
                  <a:pt x="21" y="283"/>
                </a:lnTo>
                <a:cubicBezTo>
                  <a:pt x="452" y="101"/>
                  <a:pt x="926" y="0"/>
                  <a:pt x="1424" y="0"/>
                </a:cubicBezTo>
                <a:close/>
              </a:path>
            </a:pathLst>
          </a:custGeom>
          <a:gradFill>
            <a:gsLst>
              <a:gs pos="0">
                <a:schemeClr val="accent1">
                  <a:alpha val="20000"/>
                </a:schemeClr>
              </a:gs>
              <a:gs pos="100000">
                <a:schemeClr val="accent1">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06" name="副标题"/>
          <p:cNvSpPr txBox="1">
            <a:spLocks noGrp="1"/>
          </p:cNvSpPr>
          <p:nvPr>
            <p:ph type="body" idx="2" hasCustomPrompt="1"/>
            <p:custDataLst>
              <p:tags r:id="rId3"/>
            </p:custDataLst>
          </p:nvPr>
        </p:nvSpPr>
        <p:spPr>
          <a:xfrm>
            <a:off x="844550" y="3491865"/>
            <a:ext cx="1717040" cy="1440180"/>
          </a:xfrm>
          <a:prstGeom prst="rect">
            <a:avLst/>
          </a:prstGeom>
          <a:noFill/>
        </p:spPr>
        <p:txBody>
          <a:bodyPr vert="horz" wrap="square" lIns="144145" tIns="45720" rIns="91440" bIns="45720" rtlCol="0" anchor="t">
            <a:normAutofit/>
          </a:bodyPr>
          <a:lstStyle>
            <a:lvl1pPr marL="0" marR="0" lvl="0" algn="dist" defTabSz="914400" rtl="0" eaLnBrk="1" fontAlgn="auto" latinLnBrk="0" hangingPunct="1">
              <a:lnSpc>
                <a:spcPct val="100000"/>
              </a:lnSpc>
              <a:buClrTx/>
              <a:buSzTx/>
              <a:buFontTx/>
              <a:buNone/>
              <a:defRPr kumimoji="0" lang="en-US" altLang="zh-CN" sz="1800" b="0" i="0" u="none" strike="noStrike" kern="1200" cap="none" spc="0" normalizeH="0" baseline="0" noProof="1">
                <a:solidFill>
                  <a:schemeClr val="tx1">
                    <a:lumMod val="65000"/>
                    <a:lumOff val="35000"/>
                  </a:schemeClr>
                </a:solidFill>
                <a:latin typeface="+mj-ea"/>
                <a:ea typeface="+mj-ea"/>
                <a:cs typeface="微软雅黑" panose="020b0503020204020204" charset="-122"/>
                <a:sym typeface="+mn-ea"/>
              </a:defRPr>
            </a:lvl1pPr>
          </a:lstStyle>
          <a:p>
            <a:pPr lvl="0" algn="dist">
              <a:buClrTx/>
              <a:buSzTx/>
              <a:buFontTx/>
            </a:pPr>
            <a:r>
              <a:rPr err="1">
                <a:sym typeface="+mn-ea"/>
              </a:rPr>
              <a:t>编辑副标题</a:t>
            </a:r>
            <a:endParaRPr>
              <a:sym typeface="+mn-ea"/>
            </a:endParaRPr>
          </a:p>
        </p:txBody>
      </p:sp>
      <p:sp>
        <p:nvSpPr>
          <p:cNvPr id="1048708" name="标题"/>
          <p:cNvSpPr txBox="1">
            <a:spLocks noGrp="1"/>
          </p:cNvSpPr>
          <p:nvPr>
            <p:ph type="title" idx="1" hasCustomPrompt="1"/>
            <p:custDataLst>
              <p:tags r:id="rId4"/>
            </p:custDataLst>
          </p:nvPr>
        </p:nvSpPr>
        <p:spPr bwMode="auto">
          <a:xfrm>
            <a:off x="844550" y="1139825"/>
            <a:ext cx="2171065" cy="2350770"/>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lumMod val="75000"/>
                    <a:lumOff val="25000"/>
                  </a:schemeClr>
                </a:solidFill>
                <a:latin typeface="+mj-ea"/>
                <a:ea typeface="+mj-ea"/>
                <a:cs typeface="微软雅黑" panose="020b0503020204020204" charset="-122"/>
                <a:sym typeface="+mn-ea"/>
              </a:defRPr>
            </a:lvl1pPr>
          </a:lstStyle>
          <a:p>
            <a:pPr lvl="0" algn="l">
              <a:buClrTx/>
              <a:buSzTx/>
              <a:buFontTx/>
            </a:pPr>
            <a:r>
              <a:rPr>
                <a:sym typeface="+mn-ea"/>
              </a:rPr>
              <a:t>标题</a:t>
            </a:r>
            <a:endParaRPr>
              <a:sym typeface="+mn-ea"/>
            </a:endParaRPr>
          </a:p>
        </p:txBody>
      </p:sp>
      <p:sp>
        <p:nvSpPr>
          <p:cNvPr id="1048710"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2"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14"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16" name="任意多边形 8"/>
          <p:cNvSpPr/>
          <p:nvPr>
            <p:custDataLst>
              <p:tags r:id="rId1"/>
            </p:custDataLst>
          </p:nvPr>
        </p:nvSpPr>
        <p:spPr>
          <a:xfrm flipH="1">
            <a:off x="10045700" y="4570095"/>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1">
                  <a:alpha val="60000"/>
                </a:schemeClr>
              </a:gs>
              <a:gs pos="100000">
                <a:schemeClr val="accent1">
                  <a:alpha val="0"/>
                </a:schemeClr>
              </a:gs>
            </a:gsLst>
            <a:lin ang="444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718" name="椭圆 12"/>
          <p:cNvSpPr/>
          <p:nvPr>
            <p:custDataLst>
              <p:tags r:id="rId2"/>
            </p:custDataLst>
          </p:nvPr>
        </p:nvSpPr>
        <p:spPr>
          <a:xfrm>
            <a:off x="9127490" y="967740"/>
            <a:ext cx="685800" cy="6858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0" name="椭圆 79"/>
          <p:cNvSpPr/>
          <p:nvPr>
            <p:custDataLst>
              <p:tags r:id="rId3"/>
            </p:custDataLst>
          </p:nvPr>
        </p:nvSpPr>
        <p:spPr>
          <a:xfrm>
            <a:off x="982345" y="1607820"/>
            <a:ext cx="2449195" cy="244983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2" name="椭圆 17"/>
          <p:cNvSpPr/>
          <p:nvPr>
            <p:custDataLst>
              <p:tags r:id="rId4"/>
            </p:custDataLst>
          </p:nvPr>
        </p:nvSpPr>
        <p:spPr>
          <a:xfrm>
            <a:off x="1117600" y="1723390"/>
            <a:ext cx="484505" cy="484505"/>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97500" lnSpcReduction="10000"/>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4" name="节编号"/>
          <p:cNvSpPr>
            <a:spLocks noGrp="1"/>
          </p:cNvSpPr>
          <p:nvPr>
            <p:ph type="body" idx="2" hasCustomPrompt="1"/>
            <p:custDataLst>
              <p:tags r:id="rId5"/>
            </p:custDataLst>
          </p:nvPr>
        </p:nvSpPr>
        <p:spPr>
          <a:xfrm>
            <a:off x="2389505" y="4144010"/>
            <a:ext cx="1917700" cy="488950"/>
          </a:xfrm>
          <a:prstGeom prst="roundRect">
            <a:avLst>
              <a:gd name="adj" fmla="val 24893"/>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100" normalizeH="0" baseline="0" noProof="1">
                <a:solidFill>
                  <a:schemeClr val="bg1"/>
                </a:solidFill>
                <a:latin typeface="+mn-lt"/>
                <a:ea typeface="+mn-ea"/>
                <a:cs typeface="微软雅黑" panose="020b0503020204020204" charset="-122"/>
                <a:sym typeface="+mn-ea"/>
              </a:defRPr>
            </a:lvl1pPr>
          </a:lstStyle>
          <a:p>
            <a:pPr lvl="0" algn="ctr">
              <a:buClrTx/>
              <a:buSzTx/>
              <a:buFontTx/>
            </a:pPr>
            <a:r>
              <a:rPr>
                <a:sym typeface="+mn-ea"/>
              </a:rPr>
              <a:t>编辑节编号</a:t>
            </a:r>
            <a:endParaRPr>
              <a:sym typeface="+mn-ea"/>
            </a:endParaRPr>
          </a:p>
        </p:txBody>
      </p:sp>
      <p:sp>
        <p:nvSpPr>
          <p:cNvPr id="1048726" name="标题"/>
          <p:cNvSpPr txBox="1">
            <a:spLocks noGrp="1"/>
          </p:cNvSpPr>
          <p:nvPr>
            <p:ph type="title" idx="1"/>
            <p:custDataLst>
              <p:tags r:id="rId6"/>
            </p:custDataLst>
          </p:nvPr>
        </p:nvSpPr>
        <p:spPr>
          <a:xfrm>
            <a:off x="2348230" y="1383030"/>
            <a:ext cx="8107680" cy="2045335"/>
          </a:xfrm>
          <a:prstGeom prst="rect">
            <a:avLst/>
          </a:prstGeom>
          <a:noFill/>
        </p:spPr>
        <p:txBody>
          <a:bodyPr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zh-CN" altLang="en-US" sz="48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单击此处编辑母版标题样式</a:t>
            </a:r>
            <a:endParaRPr>
              <a:sym typeface="+mn-ea"/>
            </a:endParaRPr>
          </a:p>
        </p:txBody>
      </p:sp>
      <p:sp>
        <p:nvSpPr>
          <p:cNvPr id="1048728"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0"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32"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34" name="任意多边形 11"/>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36" name="正文"/>
          <p:cNvSpPr txBox="1">
            <a:spLocks noGrp="1"/>
          </p:cNvSpPr>
          <p:nvPr>
            <p:ph idx="4"/>
            <p:custDataLst>
              <p:tags r:id="rId2"/>
            </p:custDataLst>
          </p:nvPr>
        </p:nvSpPr>
        <p:spPr>
          <a:xfrm>
            <a:off x="6400805" y="1490357"/>
            <a:ext cx="5176800" cy="4759236"/>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38" name="正文"/>
          <p:cNvSpPr txBox="1">
            <a:spLocks noGrp="1"/>
          </p:cNvSpPr>
          <p:nvPr>
            <p:ph idx="3"/>
            <p:custDataLst>
              <p:tags r:id="rId3"/>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800"/>
              </a:spcBef>
              <a:spcAft>
                <a:spcPct val="0"/>
              </a:spcAft>
            </a:pPr>
            <a:r>
              <a:rPr>
                <a:sym typeface="+mn-ea"/>
              </a:rPr>
              <a:t>单击此处编辑母版文本样式</a:t>
            </a:r>
            <a:endParaRPr>
              <a:sym typeface="+mn-ea"/>
            </a:endParaRPr>
          </a:p>
          <a:p>
            <a:pPr lvl="1">
              <a:spcBef>
                <a:spcPts val="1800"/>
              </a:spcBef>
              <a:spcAft>
                <a:spcPct val="0"/>
              </a:spcAft>
            </a:pPr>
            <a:r>
              <a:rPr>
                <a:sym typeface="+mn-ea"/>
              </a:rPr>
              <a:t>第二级</a:t>
            </a:r>
            <a:endParaRPr>
              <a:sym typeface="+mn-ea"/>
            </a:endParaRPr>
          </a:p>
          <a:p>
            <a:pPr lvl="2">
              <a:spcBef>
                <a:spcPts val="1800"/>
              </a:spcBef>
              <a:spcAft>
                <a:spcPct val="0"/>
              </a:spcAft>
            </a:pPr>
            <a:r>
              <a:rPr>
                <a:sym typeface="+mn-ea"/>
              </a:rPr>
              <a:t>第三级</a:t>
            </a:r>
            <a:endParaRPr>
              <a:sym typeface="+mn-ea"/>
            </a:endParaRPr>
          </a:p>
          <a:p>
            <a:pPr lvl="3">
              <a:spcBef>
                <a:spcPts val="1800"/>
              </a:spcBef>
              <a:spcAft>
                <a:spcPct val="0"/>
              </a:spcAft>
            </a:pPr>
            <a:r>
              <a:rPr>
                <a:sym typeface="+mn-ea"/>
              </a:rPr>
              <a:t>第四级</a:t>
            </a:r>
            <a:endParaRPr>
              <a:sym typeface="+mn-ea"/>
            </a:endParaRPr>
          </a:p>
          <a:p>
            <a:pPr lvl="4">
              <a:spcBef>
                <a:spcPts val="1800"/>
              </a:spcBef>
              <a:spcAft>
                <a:spcPct val="0"/>
              </a:spcAft>
            </a:pPr>
            <a:r>
              <a:rPr>
                <a:sym typeface="+mn-ea"/>
              </a:rPr>
              <a:t>第五级</a:t>
            </a:r>
            <a:endParaRPr>
              <a:sym typeface="+mn-ea"/>
            </a:endParaRPr>
          </a:p>
        </p:txBody>
      </p:sp>
      <p:sp>
        <p:nvSpPr>
          <p:cNvPr id="1048740" name="同心圆 8"/>
          <p:cNvSpPr/>
          <p:nvPr>
            <p:custDataLst>
              <p:tags r:id="rId4"/>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42" name="标题"/>
          <p:cNvSpPr txBox="1">
            <a:spLocks noGrp="1"/>
          </p:cNvSpPr>
          <p:nvPr>
            <p:ph type="title" idx="1"/>
            <p:custDataLst>
              <p:tags r:id="rId5"/>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44" name="日期占位符 4"/>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6" name="页脚占位符 5"/>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48" name="灯片编号占位符 6"/>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50" name="任意多边形 15"/>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52" name="正文"/>
          <p:cNvSpPr txBox="1">
            <a:spLocks noGrp="1"/>
          </p:cNvSpPr>
          <p:nvPr>
            <p:ph idx="6"/>
            <p:custDataLst>
              <p:tags r:id="rId2"/>
            </p:custDataLst>
          </p:nvPr>
        </p:nvSpPr>
        <p:spPr>
          <a:xfrm>
            <a:off x="62352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4" name="标题"/>
          <p:cNvSpPr txBox="1">
            <a:spLocks noGrp="1"/>
          </p:cNvSpPr>
          <p:nvPr>
            <p:ph type="title" idx="5"/>
            <p:custDataLst>
              <p:tags r:id="rId3"/>
            </p:custDataLst>
          </p:nvPr>
        </p:nvSpPr>
        <p:spPr>
          <a:xfrm>
            <a:off x="6235200" y="1418405"/>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048756" name="正文"/>
          <p:cNvSpPr txBox="1">
            <a:spLocks noGrp="1"/>
          </p:cNvSpPr>
          <p:nvPr>
            <p:ph idx="4"/>
            <p:custDataLst>
              <p:tags r:id="rId4"/>
            </p:custDataLst>
          </p:nvPr>
        </p:nvSpPr>
        <p:spPr>
          <a:xfrm>
            <a:off x="6084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8" name="标题"/>
          <p:cNvSpPr txBox="1">
            <a:spLocks noGrp="1"/>
          </p:cNvSpPr>
          <p:nvPr>
            <p:ph type="title" idx="3"/>
            <p:custDataLst>
              <p:tags r:id="rId5"/>
            </p:custDataLst>
          </p:nvPr>
        </p:nvSpPr>
        <p:spPr>
          <a:xfrm>
            <a:off x="608400" y="1419070"/>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048760" name="同心圆 10"/>
          <p:cNvSpPr/>
          <p:nvPr>
            <p:custDataLst>
              <p:tags r:id="rId6"/>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62" name="标题"/>
          <p:cNvSpPr txBox="1">
            <a:spLocks noGrp="1"/>
          </p:cNvSpPr>
          <p:nvPr>
            <p:ph type="title" idx="1"/>
            <p:custDataLst>
              <p:tags r:id="rId7"/>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64" name="日期占位符 6"/>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7"/>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68" name="灯片编号占位符 8"/>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70"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2" name="同心圆 6"/>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4" name="标题"/>
          <p:cNvSpPr txBox="1">
            <a:spLocks noGrp="1"/>
          </p:cNvSpPr>
          <p:nvPr>
            <p:ph type="title" idx="1"/>
            <p:custDataLst>
              <p:tags r:id="rId3"/>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76" name="日期占位符 2"/>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8" name="页脚占位符 3"/>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80" name="灯片编号占位符 4"/>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82"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4"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6"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88" name="页脚占位符 2"/>
          <p:cNvSpPr>
            <a:spLocks noGrp="1"/>
          </p:cNvSpPr>
          <p:nvPr>
            <p:ph type="ftr" sz="quarter" idx="11"/>
            <p:custDataLst>
              <p:tags r:id="rId4"/>
            </p:custDataLst>
          </p:nvPr>
        </p:nvSpPr>
        <p:spPr/>
        <p:txBody>
          <a:bodyPr/>
          <a:lstStyle/>
          <a:p>
            <a:endParaRPr lang="zh-CN" altLang="en-US"/>
          </a:p>
        </p:txBody>
      </p:sp>
      <p:sp>
        <p:nvSpPr>
          <p:cNvPr id="1048790"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92"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4"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6" name="正文"/>
          <p:cNvSpPr txBox="1">
            <a:spLocks noGrp="1"/>
          </p:cNvSpPr>
          <p:nvPr>
            <p:ph idx="1"/>
            <p:custDataLst>
              <p:tags r:id="rId3"/>
            </p:custDataLst>
          </p:nvPr>
        </p:nvSpPr>
        <p:spPr>
          <a:xfrm>
            <a:off x="608330" y="396240"/>
            <a:ext cx="10968990" cy="5860415"/>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98"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00"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802"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804"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6"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8" name="副标题"/>
          <p:cNvSpPr txBox="1">
            <a:spLocks noGrp="1"/>
          </p:cNvSpPr>
          <p:nvPr>
            <p:ph type="body" idx="2" hasCustomPrompt="1"/>
            <p:custDataLst>
              <p:tags r:id="rId3"/>
            </p:custDataLst>
          </p:nvPr>
        </p:nvSpPr>
        <p:spPr>
          <a:xfrm>
            <a:off x="646430" y="1037590"/>
            <a:ext cx="10930890" cy="4762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微软雅黑" panose="020b0503020204020204" charset="-122"/>
              </a:defRPr>
            </a:lvl1pPr>
          </a:lstStyle>
          <a:p>
            <a:pPr lvl="0" algn="l"/>
            <a:r>
              <a:rPr>
                <a:sym typeface="+mn-ea"/>
              </a:rPr>
              <a:t>单击此处编辑母版副标题样式</a:t>
            </a:r>
            <a:endParaRPr>
              <a:sym typeface="+mn-ea"/>
            </a:endParaRPr>
          </a:p>
        </p:txBody>
      </p:sp>
      <p:sp>
        <p:nvSpPr>
          <p:cNvPr id="1048810"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812"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4"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816"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18" name="任意多边形 10"/>
          <p:cNvSpPr/>
          <p:nvPr>
            <p:custDataLst>
              <p:tags r:id="rId1"/>
            </p:custDataLst>
          </p:nvPr>
        </p:nvSpPr>
        <p:spPr>
          <a:xfrm rot="10800000" flipV="1">
            <a:off x="-635" y="3175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0" name="任意多边形 9"/>
          <p:cNvSpPr/>
          <p:nvPr>
            <p:custDataLst>
              <p:tags r:id="rId2"/>
            </p:custDataLst>
          </p:nvPr>
        </p:nvSpPr>
        <p:spPr>
          <a:xfrm rot="10800000" flipV="1">
            <a:off x="-635" y="137731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822" name="任意多边形 8"/>
          <p:cNvSpPr/>
          <p:nvPr>
            <p:custDataLst>
              <p:tags r:id="rId3"/>
            </p:custDataLst>
          </p:nvPr>
        </p:nvSpPr>
        <p:spPr>
          <a:xfrm flipH="1">
            <a:off x="1004570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4" name="标题"/>
          <p:cNvSpPr txBox="1">
            <a:spLocks noGrp="1"/>
          </p:cNvSpPr>
          <p:nvPr>
            <p:ph type="title" idx="2" hasCustomPrompt="1"/>
            <p:custDataLst>
              <p:tags r:id="rId4"/>
            </p:custDataLst>
          </p:nvPr>
        </p:nvSpPr>
        <p:spPr>
          <a:xfrm>
            <a:off x="3641090" y="1520825"/>
            <a:ext cx="6866890" cy="2146300"/>
          </a:xfrm>
          <a:prstGeom prst="rect">
            <a:avLst/>
          </a:prstGeom>
          <a:noFill/>
        </p:spPr>
        <p:txBody>
          <a:bodyPr wrap="square" lIns="91440" tIns="45720" rIns="71755" bIns="45720" rtlCol="0" anchor="b" anchorCtr="0">
            <a:normAutofit/>
          </a:bodyPr>
          <a:lstStyle>
            <a:lvl1pPr marL="0" marR="0" lvl="0" algn="r" defTabSz="914400" rtl="0" eaLnBrk="1" fontAlgn="auto" latinLnBrk="0" hangingPunct="1">
              <a:lnSpc>
                <a:spcPct val="100000"/>
              </a:lnSpc>
              <a:buClrTx/>
              <a:buSzTx/>
              <a:buFontTx/>
              <a:buNone/>
              <a:defRPr kumimoji="0" lang="zh-CN" altLang="en-US" sz="6600" b="1" i="0" u="none" strike="noStrike" kern="1200" cap="none" spc="0" normalizeH="0" baseline="0" noProof="1">
                <a:solidFill>
                  <a:srgbClr val="333333"/>
                </a:solidFill>
                <a:latin typeface="+mj-ea"/>
                <a:ea typeface="+mj-ea"/>
                <a:cs typeface="微软雅黑" panose="020b0503020204020204" charset="-122"/>
                <a:sym typeface="+mn-ea"/>
              </a:defRPr>
            </a:lvl1pPr>
          </a:lstStyle>
          <a:p>
            <a:pPr lvl="0" algn="r">
              <a:buClrTx/>
              <a:buSzTx/>
              <a:buFontTx/>
            </a:pPr>
            <a:r>
              <a:rPr>
                <a:sym typeface="+mn-ea"/>
              </a:rPr>
              <a:t>单击编辑标题</a:t>
            </a:r>
            <a:endParaRPr>
              <a:sym typeface="+mn-ea"/>
            </a:endParaRPr>
          </a:p>
        </p:txBody>
      </p:sp>
      <p:sp>
        <p:nvSpPr>
          <p:cNvPr id="1048826" name="署名"/>
          <p:cNvSpPr>
            <a:spLocks noGrp="1"/>
          </p:cNvSpPr>
          <p:nvPr>
            <p:ph type="body" idx="1" hasCustomPrompt="1"/>
            <p:custDataLst>
              <p:tags r:id="rId5"/>
            </p:custDataLst>
          </p:nvPr>
        </p:nvSpPr>
        <p:spPr>
          <a:xfrm>
            <a:off x="8479790" y="410972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828"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30"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832"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3.xml" /><Relationship Id="rId13" Type="http://schemas.openxmlformats.org/officeDocument/2006/relationships/tags" Target="../tags/tag84.xml" /><Relationship Id="rId14" Type="http://schemas.openxmlformats.org/officeDocument/2006/relationships/tags" Target="../tags/tag85.xml" /><Relationship Id="rId15" Type="http://schemas.openxmlformats.org/officeDocument/2006/relationships/tags" Target="../tags/tag86.xml" /><Relationship Id="rId16" Type="http://schemas.openxmlformats.org/officeDocument/2006/relationships/tags" Target="../tags/tag87.xml" /><Relationship Id="rId17" Type="http://schemas.openxmlformats.org/officeDocument/2006/relationships/tags" Target="../tags/tag88.xml" /><Relationship Id="rId18" Type="http://schemas.openxmlformats.org/officeDocument/2006/relationships/tags" Target="../tags/tag89.xml" /><Relationship Id="rId19" Type="http://schemas.openxmlformats.org/officeDocument/2006/relationships/tags" Target="../tags/tag90.xml" /><Relationship Id="rId2" Type="http://schemas.openxmlformats.org/officeDocument/2006/relationships/slideLayout" Target="../slideLayouts/slideLayout13.xml" /><Relationship Id="rId20" Type="http://schemas.openxmlformats.org/officeDocument/2006/relationships/tags" Target="../tags/tag91.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任意多边形 7"/>
          <p:cNvSpPr/>
          <p:nvPr>
            <p:custDataLst>
              <p:tags r:id="rId1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48656" name="同心圆 6"/>
          <p:cNvSpPr/>
          <p:nvPr>
            <p:custDataLst>
              <p:tags r:id="rId13"/>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48658" name="日期占位符 9"/>
          <p:cNvSpPr>
            <a:spLocks noGrp="1"/>
          </p:cNvSpPr>
          <p:nvPr>
            <p:ph type="dt" sz="half" idx="10"/>
            <p:custDataLst>
              <p:tags r:id="rId14"/>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60" name="页脚占位符 10"/>
          <p:cNvSpPr>
            <a:spLocks noGrp="1"/>
          </p:cNvSpPr>
          <p:nvPr>
            <p:ph type="ftr" sz="quarter" idx="11"/>
            <p:custDataLst>
              <p:tags r:id="rId15"/>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2" name="灯片编号占位符 11"/>
          <p:cNvSpPr>
            <a:spLocks noGrp="1"/>
          </p:cNvSpPr>
          <p:nvPr>
            <p:ph type="sldNum" sz="quarter" idx="12"/>
            <p:custDataLst>
              <p:tags r:id="rId16"/>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4" name="标题占位符 1"/>
          <p:cNvSpPr>
            <a:spLocks noGrp="1"/>
          </p:cNvSpPr>
          <p:nvPr>
            <p:ph type="title"/>
            <p:custDataLst>
              <p:tags r:id="rId17"/>
            </p:custDataLst>
          </p:nvPr>
        </p:nvSpPr>
        <p:spPr>
          <a:xfrm>
            <a:off x="838200" y="365125"/>
            <a:ext cx="10515600" cy="675539"/>
          </a:xfrm>
          <a:prstGeom prst="rect">
            <a:avLst/>
          </a:prstGeom>
          <a:noFill/>
          <a:ln>
            <a:noFill/>
            <a:prstDash val="sysDash"/>
          </a:ln>
        </p:spPr>
        <p:txBody>
          <a:bodyPr vert="horz" wrap="square" lIns="91440" tIns="45720" rIns="91440" bIns="0" rtlCol="0" anchor="b" anchorCtr="0">
            <a:normAutofit/>
          </a:bodyPr>
          <a:lstStyle/>
          <a:p>
            <a:pPr marL="0" marR="0" lvl="0">
              <a:buClrTx/>
              <a:buSzTx/>
              <a:buFontTx/>
            </a:pPr>
            <a:r>
              <a:rPr lang="zh-CN" altLang="en-US"/>
              <a:t>单击此处编辑母版标题样式</a:t>
            </a:r>
            <a:endParaRPr lang="zh-CN" altLang="en-US"/>
          </a:p>
        </p:txBody>
      </p:sp>
      <p:sp>
        <p:nvSpPr>
          <p:cNvPr id="1048666" name="文本占位符 2"/>
          <p:cNvSpPr>
            <a:spLocks noGrp="1"/>
          </p:cNvSpPr>
          <p:nvPr>
            <p:ph type="body" idx="1"/>
            <p:custDataLst>
              <p:tags r:id="rId18"/>
            </p:custDataLst>
          </p:nvPr>
        </p:nvSpPr>
        <p:spPr>
          <a:xfrm>
            <a:off x="838200" y="1247573"/>
            <a:ext cx="10515600" cy="4929390"/>
          </a:xfrm>
          <a:prstGeom prst="rect">
            <a:avLst/>
          </a:prstGeom>
          <a:ln>
            <a:noFill/>
            <a:prstDash val="sysDash"/>
          </a:ln>
        </p:spPr>
        <p:txBody>
          <a:bodyPr vert="horz" lIns="90000" tIns="46800" rIns="90000" bIns="46800" rtlCol="0">
            <a:normAutofit/>
          </a:bodyPr>
          <a:lstStyle/>
          <a:p>
            <a:pPr marR="0" lvl="0">
              <a:spcBef>
                <a:spcPts val="1200"/>
              </a:spcBef>
              <a:spcAft>
                <a:spcPct val="0"/>
              </a:spcAft>
              <a:buClr>
                <a:srgbClr val="E8898D"/>
              </a:buClr>
              <a:buSzTx/>
            </a:pPr>
            <a:r>
              <a:rPr lang="zh-CN" altLang="en-US"/>
              <a:t>单击此处编辑母版文本样式</a:t>
            </a:r>
            <a:endParaRPr lang="zh-CN" altLang="en-US"/>
          </a:p>
          <a:p>
            <a:pPr marL="449580" marR="0" lvl="1" indent="-231775">
              <a:tabLst>
                <a:tab pos="1609725"/>
              </a:tabLst>
            </a:pPr>
            <a:r>
              <a:rPr lang="zh-CN" altLang="en-US"/>
              <a:t>二级</a:t>
            </a:r>
            <a:endParaRPr lang="zh-CN" altLang="en-US"/>
          </a:p>
          <a:p>
            <a:pPr marL="719455" marR="0" lvl="2" indent="-276225"/>
            <a:r>
              <a:rPr lang="zh-CN" altLang="en-US"/>
              <a:t>三级</a:t>
            </a:r>
            <a:endParaRPr lang="zh-CN" altLang="en-US"/>
          </a:p>
          <a:p>
            <a:pPr marL="987425" marR="0" lvl="3" indent="-262255">
              <a:tabLst>
                <a:tab pos="899795"/>
              </a:tabLst>
            </a:pPr>
            <a:r>
              <a:rPr lang="zh-CN" altLang="en-US"/>
              <a:t>四级</a:t>
            </a:r>
            <a:endParaRPr lang="zh-CN" altLang="en-US"/>
          </a:p>
          <a:p>
            <a:pPr marL="1256030" marR="0" lvl="4" indent="-262255"/>
            <a:r>
              <a:rPr lang="zh-CN" altLang="en-US"/>
              <a:t>五级</a:t>
            </a:r>
            <a:endParaRPr lang="zh-CN" altLang="en-US"/>
          </a:p>
        </p:txBody>
      </p:sp>
      <p:sp>
        <p:nvSpPr>
          <p:cNvPr id="1048668"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20"/>
    </p:custDataLst>
  </p:cSld>
  <p:clrMap bg1="lt1" tx1="dk1" bg2="lt2" tx2="dk2" accent1="accent1" accent2="accent2" accent3="accent3" accent4="accent4" accent5="accent5" accent6="accent6" hlink="hlink" folHlink="folHlink"/>
  <p:sldLayoutIdLst>
    <p:sldLayoutId id="2147483660" r:id="rId1"/>
    <p:sldLayoutId id="2147498325" r:id="rId2"/>
    <p:sldLayoutId id="2147498326" r:id="rId3"/>
    <p:sldLayoutId id="2147498327" r:id="rId4"/>
    <p:sldLayoutId id="2147498328" r:id="rId5"/>
    <p:sldLayoutId id="2147498329" r:id="rId6"/>
    <p:sldLayoutId id="2147498330" r:id="rId7"/>
    <p:sldLayoutId id="2147498331" r:id="rId8"/>
    <p:sldLayoutId id="2147498332" r:id="rId9"/>
    <p:sldLayoutId id="2147498333" r:id="rId10"/>
    <p:sldLayoutId id="2147498334" r:id="rId11"/>
  </p:sldLayoutIdLst>
  <p:transition/>
  <p:timing/>
  <p:txStyles>
    <p:titleStyle>
      <a:lvl1pPr algn="l" defTabSz="914400" rtl="0" eaLnBrk="1" fontAlgn="auto" latinLnBrk="0" hangingPunct="1">
        <a:lnSpc>
          <a:spcPct val="100000"/>
        </a:lnSpc>
        <a:spcBef>
          <a:spcPct val="0"/>
        </a:spcBef>
        <a:buNone/>
        <a:defRPr kumimoji="0" lang="zh-CN" altLang="en-US" sz="3200" b="1" i="0" u="none" strike="noStrike" kern="1200" cap="none" spc="300" normalizeH="0" baseline="0" smtClean="0">
          <a:ln>
            <a:noFill/>
            <a:prstDash val="sysDot"/>
          </a:ln>
          <a:solidFill>
            <a:schemeClr val="tx1">
              <a:lumMod val="85000"/>
              <a:lumOff val="15000"/>
            </a:schemeClr>
          </a:solidFill>
          <a:latin typeface="+mn-ea"/>
          <a:ea typeface="+mn-ea"/>
          <a:cs typeface="微软雅黑" panose="020b0503020204020204"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微软雅黑" panose="020b050302020402020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tags" Target="../tags/tag94.xml" /><Relationship Id="rId6" Type="http://schemas.openxmlformats.org/officeDocument/2006/relationships/tags" Target="../tags/tag9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tags" Target="../tags/tag105.xml" /><Relationship Id="rId13" Type="http://schemas.openxmlformats.org/officeDocument/2006/relationships/tags" Target="../tags/tag106.xml" /><Relationship Id="rId14" Type="http://schemas.openxmlformats.org/officeDocument/2006/relationships/tags" Target="../tags/tag107.xml" /><Relationship Id="rId15" Type="http://schemas.openxmlformats.org/officeDocument/2006/relationships/tags" Target="../tags/tag108.xml" /><Relationship Id="rId16" Type="http://schemas.openxmlformats.org/officeDocument/2006/relationships/tags" Target="../tags/tag109.xml" /><Relationship Id="rId17" Type="http://schemas.openxmlformats.org/officeDocument/2006/relationships/tags" Target="../tags/tag110.xml" /><Relationship Id="rId18" Type="http://schemas.openxmlformats.org/officeDocument/2006/relationships/tags" Target="../tags/tag111.xml" /><Relationship Id="rId19" Type="http://schemas.openxmlformats.org/officeDocument/2006/relationships/tags" Target="../tags/tag112.xml" /><Relationship Id="rId2" Type="http://schemas.openxmlformats.org/officeDocument/2006/relationships/notesSlide" Target="../notesSlides/notesSlide2.xml" /><Relationship Id="rId20" Type="http://schemas.openxmlformats.org/officeDocument/2006/relationships/tags" Target="../tags/tag113.xml" /><Relationship Id="rId21" Type="http://schemas.openxmlformats.org/officeDocument/2006/relationships/tags" Target="../tags/tag114.xml" /><Relationship Id="rId22" Type="http://schemas.openxmlformats.org/officeDocument/2006/relationships/tags" Target="../tags/tag115.xml" /><Relationship Id="rId23" Type="http://schemas.openxmlformats.org/officeDocument/2006/relationships/tags" Target="../tags/tag116.xml" /><Relationship Id="rId24" Type="http://schemas.openxmlformats.org/officeDocument/2006/relationships/tags" Target="../tags/tag117.xml" /><Relationship Id="rId25" Type="http://schemas.openxmlformats.org/officeDocument/2006/relationships/tags" Target="../tags/tag118.xml" /><Relationship Id="rId26" Type="http://schemas.openxmlformats.org/officeDocument/2006/relationships/tags" Target="../tags/tag119.xml" /><Relationship Id="rId27" Type="http://schemas.openxmlformats.org/officeDocument/2006/relationships/tags" Target="../tags/tag120.xml" /><Relationship Id="rId28" Type="http://schemas.openxmlformats.org/officeDocument/2006/relationships/tags" Target="../tags/tag121.xml" /><Relationship Id="rId29" Type="http://schemas.openxmlformats.org/officeDocument/2006/relationships/tags" Target="../tags/tag122.xml" /><Relationship Id="rId3" Type="http://schemas.openxmlformats.org/officeDocument/2006/relationships/tags" Target="../tags/tag96.xml" /><Relationship Id="rId30" Type="http://schemas.openxmlformats.org/officeDocument/2006/relationships/tags" Target="../tags/tag123.xml" /><Relationship Id="rId31" Type="http://schemas.openxmlformats.org/officeDocument/2006/relationships/tags" Target="../tags/tag124.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5.xml" /><Relationship Id="rId3" Type="http://schemas.openxmlformats.org/officeDocument/2006/relationships/tags" Target="../tags/tag126.xml" /><Relationship Id="rId4" Type="http://schemas.openxmlformats.org/officeDocument/2006/relationships/tags" Target="../tags/tag12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9.xml" /><Relationship Id="rId11" Type="http://schemas.openxmlformats.org/officeDocument/2006/relationships/tags" Target="../tags/tag140.xml" /><Relationship Id="rId12" Type="http://schemas.openxmlformats.org/officeDocument/2006/relationships/tags" Target="../tags/tag141.xml" /><Relationship Id="rId13" Type="http://schemas.openxmlformats.org/officeDocument/2006/relationships/tags" Target="../tags/tag142.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tags" Target="../tags/tag134.xml" /><Relationship Id="rId6" Type="http://schemas.openxmlformats.org/officeDocument/2006/relationships/tags" Target="../tags/tag135.xml" /><Relationship Id="rId7" Type="http://schemas.openxmlformats.org/officeDocument/2006/relationships/tags" Target="../tags/tag136.xml" /><Relationship Id="rId8" Type="http://schemas.openxmlformats.org/officeDocument/2006/relationships/tags" Target="../tags/tag137.xml" /><Relationship Id="rId9" Type="http://schemas.openxmlformats.org/officeDocument/2006/relationships/tags" Target="../tags/tag13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1.xml" /><Relationship Id="rId11" Type="http://schemas.openxmlformats.org/officeDocument/2006/relationships/tags" Target="../tags/tag152.xml" /><Relationship Id="rId12" Type="http://schemas.openxmlformats.org/officeDocument/2006/relationships/tags" Target="../tags/tag153.xml" /><Relationship Id="rId13" Type="http://schemas.openxmlformats.org/officeDocument/2006/relationships/tags" Target="../tags/tag154.xml" /><Relationship Id="rId2" Type="http://schemas.openxmlformats.org/officeDocument/2006/relationships/tags" Target="../tags/tag143.xml" /><Relationship Id="rId3" Type="http://schemas.openxmlformats.org/officeDocument/2006/relationships/tags" Target="../tags/tag144.xml" /><Relationship Id="rId4" Type="http://schemas.openxmlformats.org/officeDocument/2006/relationships/tags" Target="../tags/tag145.xml" /><Relationship Id="rId5" Type="http://schemas.openxmlformats.org/officeDocument/2006/relationships/tags" Target="../tags/tag146.xml" /><Relationship Id="rId6" Type="http://schemas.openxmlformats.org/officeDocument/2006/relationships/tags" Target="../tags/tag147.xml" /><Relationship Id="rId7" Type="http://schemas.openxmlformats.org/officeDocument/2006/relationships/tags" Target="../tags/tag148.xml" /><Relationship Id="rId8" Type="http://schemas.openxmlformats.org/officeDocument/2006/relationships/tags" Target="../tags/tag149.xml" /><Relationship Id="rId9" Type="http://schemas.openxmlformats.org/officeDocument/2006/relationships/tags" Target="../tags/tag15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3.xml" /><Relationship Id="rId11" Type="http://schemas.openxmlformats.org/officeDocument/2006/relationships/tags" Target="../tags/tag164.xml" /><Relationship Id="rId12" Type="http://schemas.openxmlformats.org/officeDocument/2006/relationships/tags" Target="../tags/tag165.xml" /><Relationship Id="rId13" Type="http://schemas.openxmlformats.org/officeDocument/2006/relationships/tags" Target="../tags/tag166.xml"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tags" Target="../tags/tag157.xml" /><Relationship Id="rId5" Type="http://schemas.openxmlformats.org/officeDocument/2006/relationships/tags" Target="../tags/tag158.xml" /><Relationship Id="rId6" Type="http://schemas.openxmlformats.org/officeDocument/2006/relationships/tags" Target="../tags/tag159.xml" /><Relationship Id="rId7" Type="http://schemas.openxmlformats.org/officeDocument/2006/relationships/tags" Target="../tags/tag160.xml" /><Relationship Id="rId8" Type="http://schemas.openxmlformats.org/officeDocument/2006/relationships/tags" Target="../tags/tag161.xml" /><Relationship Id="rId9" Type="http://schemas.openxmlformats.org/officeDocument/2006/relationships/tags" Target="../tags/tag16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5.xml" /><Relationship Id="rId11" Type="http://schemas.openxmlformats.org/officeDocument/2006/relationships/tags" Target="../tags/tag176.xml" /><Relationship Id="rId12" Type="http://schemas.openxmlformats.org/officeDocument/2006/relationships/tags" Target="../tags/tag177.xml" /><Relationship Id="rId13" Type="http://schemas.openxmlformats.org/officeDocument/2006/relationships/tags" Target="../tags/tag178.xml" /><Relationship Id="rId2" Type="http://schemas.openxmlformats.org/officeDocument/2006/relationships/tags" Target="../tags/tag167.xml" /><Relationship Id="rId3" Type="http://schemas.openxmlformats.org/officeDocument/2006/relationships/tags" Target="../tags/tag168.xml" /><Relationship Id="rId4" Type="http://schemas.openxmlformats.org/officeDocument/2006/relationships/tags" Target="../tags/tag169.xml" /><Relationship Id="rId5" Type="http://schemas.openxmlformats.org/officeDocument/2006/relationships/tags" Target="../tags/tag170.xml" /><Relationship Id="rId6" Type="http://schemas.openxmlformats.org/officeDocument/2006/relationships/tags" Target="../tags/tag171.xml" /><Relationship Id="rId7" Type="http://schemas.openxmlformats.org/officeDocument/2006/relationships/tags" Target="../tags/tag172.xml" /><Relationship Id="rId8" Type="http://schemas.openxmlformats.org/officeDocument/2006/relationships/tags" Target="../tags/tag173.xml" /><Relationship Id="rId9" Type="http://schemas.openxmlformats.org/officeDocument/2006/relationships/tags" Target="../tags/tag17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9.xml" /><Relationship Id="rId3" Type="http://schemas.openxmlformats.org/officeDocument/2006/relationships/tags" Target="../tags/tag180.xml" /><Relationship Id="rId4" Type="http://schemas.openxmlformats.org/officeDocument/2006/relationships/tags" Target="../tags/tag18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0.xml" /><Relationship Id="rId11" Type="http://schemas.openxmlformats.org/officeDocument/2006/relationships/tags" Target="../tags/tag191.xml" /><Relationship Id="rId12" Type="http://schemas.openxmlformats.org/officeDocument/2006/relationships/tags" Target="../tags/tag192.xml" /><Relationship Id="rId13" Type="http://schemas.openxmlformats.org/officeDocument/2006/relationships/tags" Target="../tags/tag193.xml" /><Relationship Id="rId14" Type="http://schemas.openxmlformats.org/officeDocument/2006/relationships/tags" Target="../tags/tag194.xml" /><Relationship Id="rId15" Type="http://schemas.openxmlformats.org/officeDocument/2006/relationships/tags" Target="../tags/tag195.xml" /><Relationship Id="rId16" Type="http://schemas.openxmlformats.org/officeDocument/2006/relationships/tags" Target="../tags/tag196.xml" /><Relationship Id="rId17" Type="http://schemas.openxmlformats.org/officeDocument/2006/relationships/tags" Target="../tags/tag197.xml" /><Relationship Id="rId18" Type="http://schemas.openxmlformats.org/officeDocument/2006/relationships/tags" Target="../tags/tag198.xml" /><Relationship Id="rId19" Type="http://schemas.openxmlformats.org/officeDocument/2006/relationships/tags" Target="../tags/tag199.xml" /><Relationship Id="rId2" Type="http://schemas.openxmlformats.org/officeDocument/2006/relationships/tags" Target="../tags/tag182.xml" /><Relationship Id="rId3" Type="http://schemas.openxmlformats.org/officeDocument/2006/relationships/tags" Target="../tags/tag183.xml" /><Relationship Id="rId4" Type="http://schemas.openxmlformats.org/officeDocument/2006/relationships/tags" Target="../tags/tag184.xml" /><Relationship Id="rId5" Type="http://schemas.openxmlformats.org/officeDocument/2006/relationships/tags" Target="../tags/tag185.xml" /><Relationship Id="rId6" Type="http://schemas.openxmlformats.org/officeDocument/2006/relationships/tags" Target="../tags/tag186.xml" /><Relationship Id="rId7" Type="http://schemas.openxmlformats.org/officeDocument/2006/relationships/tags" Target="../tags/tag187.xml" /><Relationship Id="rId8" Type="http://schemas.openxmlformats.org/officeDocument/2006/relationships/tags" Target="../tags/tag188.xml" /><Relationship Id="rId9" Type="http://schemas.openxmlformats.org/officeDocument/2006/relationships/tags" Target="../tags/tag18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8.xml" /><Relationship Id="rId11" Type="http://schemas.openxmlformats.org/officeDocument/2006/relationships/tags" Target="../tags/tag209.xml" /><Relationship Id="rId12" Type="http://schemas.openxmlformats.org/officeDocument/2006/relationships/tags" Target="../tags/tag210.xml" /><Relationship Id="rId13" Type="http://schemas.openxmlformats.org/officeDocument/2006/relationships/tags" Target="../tags/tag211.xml" /><Relationship Id="rId2" Type="http://schemas.openxmlformats.org/officeDocument/2006/relationships/tags" Target="../tags/tag200.xml" /><Relationship Id="rId3" Type="http://schemas.openxmlformats.org/officeDocument/2006/relationships/tags" Target="../tags/tag201.xml" /><Relationship Id="rId4" Type="http://schemas.openxmlformats.org/officeDocument/2006/relationships/tags" Target="../tags/tag202.xml" /><Relationship Id="rId5" Type="http://schemas.openxmlformats.org/officeDocument/2006/relationships/tags" Target="../tags/tag203.xml" /><Relationship Id="rId6" Type="http://schemas.openxmlformats.org/officeDocument/2006/relationships/tags" Target="../tags/tag204.xml" /><Relationship Id="rId7" Type="http://schemas.openxmlformats.org/officeDocument/2006/relationships/tags" Target="../tags/tag205.xml" /><Relationship Id="rId8" Type="http://schemas.openxmlformats.org/officeDocument/2006/relationships/tags" Target="../tags/tag206.xml" /><Relationship Id="rId9" Type="http://schemas.openxmlformats.org/officeDocument/2006/relationships/tags" Target="../tags/tag20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0.xml" /><Relationship Id="rId11" Type="http://schemas.openxmlformats.org/officeDocument/2006/relationships/tags" Target="../tags/tag221.xml" /><Relationship Id="rId12" Type="http://schemas.openxmlformats.org/officeDocument/2006/relationships/tags" Target="../tags/tag222.xml" /><Relationship Id="rId13" Type="http://schemas.openxmlformats.org/officeDocument/2006/relationships/tags" Target="../tags/tag223.xml" /><Relationship Id="rId14" Type="http://schemas.openxmlformats.org/officeDocument/2006/relationships/tags" Target="../tags/tag224.xml" /><Relationship Id="rId15" Type="http://schemas.openxmlformats.org/officeDocument/2006/relationships/tags" Target="../tags/tag225.xml" /><Relationship Id="rId16" Type="http://schemas.openxmlformats.org/officeDocument/2006/relationships/tags" Target="../tags/tag226.xml" /><Relationship Id="rId17" Type="http://schemas.openxmlformats.org/officeDocument/2006/relationships/tags" Target="../tags/tag227.xml" /><Relationship Id="rId18" Type="http://schemas.openxmlformats.org/officeDocument/2006/relationships/tags" Target="../tags/tag228.xml" /><Relationship Id="rId19" Type="http://schemas.openxmlformats.org/officeDocument/2006/relationships/tags" Target="../tags/tag229.xml" /><Relationship Id="rId2" Type="http://schemas.openxmlformats.org/officeDocument/2006/relationships/tags" Target="../tags/tag212.xml" /><Relationship Id="rId20" Type="http://schemas.openxmlformats.org/officeDocument/2006/relationships/tags" Target="../tags/tag230.xml" /><Relationship Id="rId21" Type="http://schemas.openxmlformats.org/officeDocument/2006/relationships/tags" Target="../tags/tag231.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32.xml" /><Relationship Id="rId3" Type="http://schemas.openxmlformats.org/officeDocument/2006/relationships/tags" Target="../tags/tag233.xml" /><Relationship Id="rId4" Type="http://schemas.openxmlformats.org/officeDocument/2006/relationships/tags" Target="../tags/tag234.xml" /><Relationship Id="rId5" Type="http://schemas.openxmlformats.org/officeDocument/2006/relationships/tags" Target="../tags/tag235.xml" /><Relationship Id="rId6" Type="http://schemas.openxmlformats.org/officeDocument/2006/relationships/tags" Target="../tags/tag236.xml" /><Relationship Id="rId7" Type="http://schemas.openxmlformats.org/officeDocument/2006/relationships/tags" Target="../tags/tag237.xml" /><Relationship Id="rId8" Type="http://schemas.openxmlformats.org/officeDocument/2006/relationships/tags" Target="../tags/tag238.xml" /><Relationship Id="rId9" Type="http://schemas.openxmlformats.org/officeDocument/2006/relationships/tags" Target="../tags/tag23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40.xml" /><Relationship Id="rId3" Type="http://schemas.openxmlformats.org/officeDocument/2006/relationships/tags" Target="../tags/tag241.xml" /><Relationship Id="rId4" Type="http://schemas.openxmlformats.org/officeDocument/2006/relationships/tags" Target="../tags/tag24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6113051224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3"/>
            </p:custDataLst>
          </p:nvPr>
        </p:nvSpPr>
        <p:spPr/>
        <p:txBody>
          <a:bodyPr/>
          <a:lstStyle/>
          <a:p>
            <a:r>
              <a:rPr lang="zh-CN" altLang="en-US"/>
              <a:t>,    </a:t>
            </a:r>
            <a:endParaRPr lang="zh-CN" altLang="en-US"/>
          </a:p>
        </p:txBody>
      </p:sp>
      <p:sp>
        <p:nvSpPr>
          <p:cNvPr id="1048650" name="标题 6"/>
          <p:cNvSpPr>
            <a:spLocks noGrp="1"/>
          </p:cNvSpPr>
          <p:nvPr>
            <p:ph type="title" idx="2"/>
            <p:custDataLst>
              <p:tags r:id="rId4"/>
            </p:custDataLst>
          </p:nvPr>
        </p:nvSpPr>
        <p:spPr/>
        <p:txBody>
          <a:bodyPr/>
          <a:lstStyle/>
          <a:p>
            <a:r>
              <a:rPr lang="zh-CN" altLang="en-US"/>
              <a:t>图文转换之图表</a:t>
            </a:r>
            <a:endParaRPr lang="zh-CN" altLang="en-US"/>
          </a:p>
        </p:txBody>
      </p:sp>
      <p:sp>
        <p:nvSpPr>
          <p:cNvPr id="1048652" name="文本占位符 7"/>
          <p:cNvSpPr>
            <a:spLocks noGrp="1"/>
          </p:cNvSpPr>
          <p:nvPr>
            <p:ph type="body" idx="1"/>
            <p:custDataLst>
              <p:tags r:id="rId5"/>
            </p:custDataLst>
          </p:nvPr>
        </p:nvSpPr>
        <p:spPr/>
        <p:txBody>
          <a:bodyPr/>
          <a:lstStyle/>
          <a:p>
            <a:r>
              <a:rPr lang="zh-CN" altLang="en-US"/>
              <a:t>汇报人：</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52" name="文本占位符 2"/>
          <p:cNvSpPr>
            <a:spLocks noGrp="1"/>
          </p:cNvSpPr>
          <p:nvPr>
            <p:ph type="body" idx="2"/>
            <p:custDataLst>
              <p:tags r:id="rId3"/>
            </p:custDataLst>
          </p:nvPr>
        </p:nvSpPr>
        <p:spPr/>
        <p:txBody>
          <a:bodyPr/>
          <a:lstStyle/>
          <a:p>
            <a:r>
              <a:rPr lang="zh-CN" altLang="en-US"/>
              <a:t>CONTENTS</a:t>
            </a:r>
            <a:endParaRPr lang="zh-CN" altLang="en-US"/>
          </a:p>
        </p:txBody>
      </p:sp>
      <p:sp>
        <p:nvSpPr>
          <p:cNvPr id="1048854" name="标题 5"/>
          <p:cNvSpPr>
            <a:spLocks noGrp="1"/>
          </p:cNvSpPr>
          <p:nvPr>
            <p:ph type="title" idx="1"/>
            <p:custDataLst>
              <p:tags r:id="rId4"/>
            </p:custDataLst>
          </p:nvPr>
        </p:nvSpPr>
        <p:spPr/>
        <p:txBody>
          <a:bodyPr/>
          <a:lstStyle/>
          <a:p>
            <a:r>
              <a:rPr lang="zh-CN" altLang="en-US"/>
              <a:t>目录</a:t>
            </a:r>
            <a:endParaRPr lang="zh-CN" altLang="en-US"/>
          </a:p>
        </p:txBody>
      </p:sp>
      <p:sp>
        <p:nvSpPr>
          <p:cNvPr id="1048856" name="任意多边形 17"/>
          <p:cNvSpPr/>
          <p:nvPr>
            <p:custDataLst>
              <p:tags r:id="rId5"/>
            </p:custDataLst>
          </p:nvPr>
        </p:nvSpPr>
        <p:spPr>
          <a:xfrm rot="360000">
            <a:off x="2783205" y="-68580"/>
            <a:ext cx="2309495" cy="7162800"/>
          </a:xfrm>
          <a:custGeom>
            <a:gdLst>
              <a:gd name="connsiteX0" fmla="*/ 0 w 6002338"/>
              <a:gd name="connsiteY0" fmla="*/ 0 h 6858000"/>
              <a:gd name="connsiteX1" fmla="*/ 4568420 w 6002338"/>
              <a:gd name="connsiteY1" fmla="*/ 0 h 6858000"/>
              <a:gd name="connsiteX2" fmla="*/ 4681412 w 6002338"/>
              <a:gd name="connsiteY2" fmla="*/ 130442 h 6858000"/>
              <a:gd name="connsiteX3" fmla="*/ 6002338 w 6002338"/>
              <a:gd name="connsiteY3" fmla="*/ 3809999 h 6858000"/>
              <a:gd name="connsiteX4" fmla="*/ 5164879 w 6002338"/>
              <a:gd name="connsiteY4" fmla="*/ 6809537 h 6858000"/>
              <a:gd name="connsiteX5" fmla="*/ 5133810 w 6002338"/>
              <a:gd name="connsiteY5" fmla="*/ 6858000 h 6858000"/>
              <a:gd name="connsiteX6" fmla="*/ 0 w 6002338"/>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37" h="11280">
                <a:moveTo>
                  <a:pt x="0" y="0"/>
                </a:moveTo>
                <a:lnTo>
                  <a:pt x="462" y="0"/>
                </a:lnTo>
                <a:lnTo>
                  <a:pt x="483" y="204"/>
                </a:lnTo>
                <a:lnTo>
                  <a:pt x="1462" y="101"/>
                </a:lnTo>
                <a:lnTo>
                  <a:pt x="1557" y="215"/>
                </a:lnTo>
                <a:cubicBezTo>
                  <a:pt x="2856" y="1859"/>
                  <a:pt x="3637" y="3968"/>
                  <a:pt x="3637" y="6267"/>
                </a:cubicBezTo>
                <a:cubicBezTo>
                  <a:pt x="3637" y="7932"/>
                  <a:pt x="3227" y="9497"/>
                  <a:pt x="2508" y="10859"/>
                </a:cubicBezTo>
                <a:lnTo>
                  <a:pt x="2499" y="10875"/>
                </a:lnTo>
                <a:lnTo>
                  <a:pt x="916" y="11041"/>
                </a:lnTo>
                <a:lnTo>
                  <a:pt x="941" y="11280"/>
                </a:lnTo>
                <a:lnTo>
                  <a:pt x="0" y="11280"/>
                </a:lnTo>
                <a:lnTo>
                  <a:pt x="0" y="0"/>
                </a:lnTo>
                <a:close/>
              </a:path>
            </a:pathLst>
          </a:custGeom>
          <a:noFill/>
          <a:ln>
            <a:gradFill flip="none" rotWithShape="1">
              <a:gsLst>
                <a:gs pos="30000">
                  <a:schemeClr val="accent1">
                    <a:alpha val="0"/>
                  </a:schemeClr>
                </a:gs>
                <a:gs pos="100000">
                  <a:schemeClr val="accent1"/>
                </a:gs>
              </a:gsLst>
              <a:lin ang="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58" name="任意多边形 18"/>
          <p:cNvSpPr/>
          <p:nvPr>
            <p:custDataLst>
              <p:tags r:id="rId6"/>
            </p:custDataLst>
          </p:nvPr>
        </p:nvSpPr>
        <p:spPr>
          <a:xfrm rot="360000">
            <a:off x="3037072" y="21451"/>
            <a:ext cx="1908810" cy="6961093"/>
          </a:xfrm>
          <a:custGeom>
            <a:gdLst>
              <a:gd name="connsiteX0" fmla="*/ 0 w 5706836"/>
              <a:gd name="connsiteY0" fmla="*/ 0 h 6858000"/>
              <a:gd name="connsiteX1" fmla="*/ 4167179 w 5706836"/>
              <a:gd name="connsiteY1" fmla="*/ 0 h 6858000"/>
              <a:gd name="connsiteX2" fmla="*/ 4280862 w 5706836"/>
              <a:gd name="connsiteY2" fmla="*/ 119238 h 6858000"/>
              <a:gd name="connsiteX3" fmla="*/ 5706836 w 5706836"/>
              <a:gd name="connsiteY3" fmla="*/ 3809999 h 6858000"/>
              <a:gd name="connsiteX4" fmla="*/ 4912158 w 5706836"/>
              <a:gd name="connsiteY4" fmla="*/ 6656308 h 6858000"/>
              <a:gd name="connsiteX5" fmla="*/ 4782856 w 5706836"/>
              <a:gd name="connsiteY5" fmla="*/ 6858000 h 6858000"/>
              <a:gd name="connsiteX6" fmla="*/ 0 w 5706836"/>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6" h="10962">
                <a:moveTo>
                  <a:pt x="711" y="0"/>
                </a:moveTo>
                <a:lnTo>
                  <a:pt x="760" y="54"/>
                </a:lnTo>
                <a:cubicBezTo>
                  <a:pt x="2156" y="1658"/>
                  <a:pt x="3006" y="3788"/>
                  <a:pt x="3006" y="6125"/>
                </a:cubicBezTo>
                <a:cubicBezTo>
                  <a:pt x="3006" y="7812"/>
                  <a:pt x="2563" y="9391"/>
                  <a:pt x="1792" y="10742"/>
                </a:cubicBezTo>
                <a:lnTo>
                  <a:pt x="1772" y="10776"/>
                </a:lnTo>
                <a:lnTo>
                  <a:pt x="0" y="10962"/>
                </a:lnTo>
                <a:lnTo>
                  <a:pt x="0" y="75"/>
                </a:lnTo>
                <a:lnTo>
                  <a:pt x="711" y="0"/>
                </a:lnTo>
                <a:close/>
              </a:path>
            </a:pathLst>
          </a:custGeom>
          <a:noFill/>
          <a:ln>
            <a:gradFill flip="none" rotWithShape="1">
              <a:gsLst>
                <a:gs pos="10000">
                  <a:schemeClr val="accent1">
                    <a:alpha val="0"/>
                  </a:schemeClr>
                </a:gs>
                <a:gs pos="100000">
                  <a:schemeClr val="accent1"/>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60" name="矩形: 圆角 2"/>
          <p:cNvSpPr/>
          <p:nvPr>
            <p:custDataLst>
              <p:tags r:id="rId7"/>
            </p:custDataLst>
          </p:nvPr>
        </p:nvSpPr>
        <p:spPr>
          <a:xfrm>
            <a:off x="4029075" y="55435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62" name="椭圆 47"/>
          <p:cNvSpPr/>
          <p:nvPr>
            <p:custDataLst>
              <p:tags r:id="rId8"/>
            </p:custDataLst>
          </p:nvPr>
        </p:nvSpPr>
        <p:spPr>
          <a:xfrm>
            <a:off x="4036695" y="56134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64" name="序号"/>
          <p:cNvSpPr/>
          <p:nvPr>
            <p:custDataLst>
              <p:tags r:id="rId9"/>
            </p:custDataLst>
          </p:nvPr>
        </p:nvSpPr>
        <p:spPr>
          <a:xfrm>
            <a:off x="4105275" y="63817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01</a:t>
            </a:r>
            <a:endParaRPr lang="zh-CN" altLang="en-US" sz="2400" b="1">
              <a:solidFill>
                <a:schemeClr val="bg1"/>
              </a:solidFill>
              <a:latin typeface="+mj-ea"/>
              <a:ea typeface="+mj-ea"/>
              <a:cs typeface="微软雅黑" panose="020b0503020204020204" charset="-122"/>
              <a:sym typeface="+mn-ea"/>
            </a:endParaRPr>
          </a:p>
        </p:txBody>
      </p:sp>
      <p:sp>
        <p:nvSpPr>
          <p:cNvPr id="1048866" name="标题"/>
          <p:cNvSpPr txBox="1"/>
          <p:nvPr>
            <p:custDataLst>
              <p:tags r:id="rId10"/>
            </p:custDataLst>
          </p:nvPr>
        </p:nvSpPr>
        <p:spPr>
          <a:xfrm>
            <a:off x="5187950" y="55435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添加目录标题</a:t>
            </a:r>
            <a:endParaRPr lang="zh-CN" altLang="en-US" sz="2000" b="1">
              <a:solidFill>
                <a:schemeClr val="tx1">
                  <a:lumMod val="75000"/>
                  <a:lumOff val="25000"/>
                </a:schemeClr>
              </a:solidFill>
              <a:cs typeface="微软雅黑" panose="020b0503020204020204" charset="-122"/>
              <a:sym typeface="+mn-ea"/>
            </a:endParaRPr>
          </a:p>
        </p:txBody>
      </p:sp>
      <p:sp>
        <p:nvSpPr>
          <p:cNvPr id="1048868" name="矩形: 圆角 2"/>
          <p:cNvSpPr/>
          <p:nvPr>
            <p:custDataLst>
              <p:tags r:id="rId11"/>
            </p:custDataLst>
          </p:nvPr>
        </p:nvSpPr>
        <p:spPr>
          <a:xfrm>
            <a:off x="4394835" y="156464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0" name="椭圆 48"/>
          <p:cNvSpPr/>
          <p:nvPr>
            <p:custDataLst>
              <p:tags r:id="rId12"/>
            </p:custDataLst>
          </p:nvPr>
        </p:nvSpPr>
        <p:spPr>
          <a:xfrm>
            <a:off x="4402455" y="157162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72" name="序号"/>
          <p:cNvSpPr/>
          <p:nvPr>
            <p:custDataLst>
              <p:tags r:id="rId13"/>
            </p:custDataLst>
          </p:nvPr>
        </p:nvSpPr>
        <p:spPr>
          <a:xfrm>
            <a:off x="4471035" y="164846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2</a:t>
            </a:r>
            <a:endParaRPr lang="en-US" altLang="zh-CN" sz="2400" b="1">
              <a:solidFill>
                <a:schemeClr val="bg1"/>
              </a:solidFill>
              <a:latin typeface="+mj-ea"/>
              <a:ea typeface="+mj-ea"/>
              <a:cs typeface="微软雅黑" panose="020b0503020204020204" charset="-122"/>
              <a:sym typeface="+mn-ea"/>
            </a:endParaRPr>
          </a:p>
        </p:txBody>
      </p:sp>
      <p:sp>
        <p:nvSpPr>
          <p:cNvPr id="1048874" name="标题"/>
          <p:cNvSpPr txBox="1"/>
          <p:nvPr>
            <p:custDataLst>
              <p:tags r:id="rId14"/>
            </p:custDataLst>
          </p:nvPr>
        </p:nvSpPr>
        <p:spPr>
          <a:xfrm>
            <a:off x="5553710" y="156464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图表类型及作用</a:t>
            </a:r>
            <a:endParaRPr lang="zh-CN" altLang="en-US" sz="2000" b="1">
              <a:solidFill>
                <a:schemeClr val="tx1">
                  <a:lumMod val="75000"/>
                  <a:lumOff val="25000"/>
                </a:schemeClr>
              </a:solidFill>
              <a:cs typeface="微软雅黑" panose="020b0503020204020204" charset="-122"/>
              <a:sym typeface="+mn-ea"/>
            </a:endParaRPr>
          </a:p>
        </p:txBody>
      </p:sp>
      <p:sp>
        <p:nvSpPr>
          <p:cNvPr id="1048876" name="矩形: 圆角 2"/>
          <p:cNvSpPr/>
          <p:nvPr>
            <p:custDataLst>
              <p:tags r:id="rId15"/>
            </p:custDataLst>
          </p:nvPr>
        </p:nvSpPr>
        <p:spPr>
          <a:xfrm>
            <a:off x="4394835" y="459549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8" name="椭圆 54"/>
          <p:cNvSpPr/>
          <p:nvPr>
            <p:custDataLst>
              <p:tags r:id="rId16"/>
            </p:custDataLst>
          </p:nvPr>
        </p:nvSpPr>
        <p:spPr>
          <a:xfrm>
            <a:off x="4402455" y="460248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80" name="序号"/>
          <p:cNvSpPr/>
          <p:nvPr>
            <p:custDataLst>
              <p:tags r:id="rId17"/>
            </p:custDataLst>
          </p:nvPr>
        </p:nvSpPr>
        <p:spPr>
          <a:xfrm>
            <a:off x="4471035" y="467931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5</a:t>
            </a:r>
            <a:endParaRPr lang="en-US" altLang="zh-CN" sz="2400" b="1">
              <a:solidFill>
                <a:schemeClr val="bg1"/>
              </a:solidFill>
              <a:latin typeface="+mj-ea"/>
              <a:ea typeface="+mj-ea"/>
              <a:cs typeface="微软雅黑" panose="020b0503020204020204" charset="-122"/>
              <a:sym typeface="+mn-ea"/>
            </a:endParaRPr>
          </a:p>
        </p:txBody>
      </p:sp>
      <p:sp>
        <p:nvSpPr>
          <p:cNvPr id="1048882" name="标题"/>
          <p:cNvSpPr txBox="1"/>
          <p:nvPr>
            <p:custDataLst>
              <p:tags r:id="rId18"/>
            </p:custDataLst>
          </p:nvPr>
        </p:nvSpPr>
        <p:spPr>
          <a:xfrm>
            <a:off x="5553710" y="459549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图表与其他元素的结合</a:t>
            </a:r>
            <a:endParaRPr lang="zh-CN" altLang="en-US" sz="2000" b="1">
              <a:solidFill>
                <a:schemeClr val="tx1">
                  <a:lumMod val="75000"/>
                  <a:lumOff val="25000"/>
                </a:schemeClr>
              </a:solidFill>
              <a:cs typeface="微软雅黑" panose="020b0503020204020204" charset="-122"/>
              <a:sym typeface="+mn-ea"/>
            </a:endParaRPr>
          </a:p>
        </p:txBody>
      </p:sp>
      <p:sp>
        <p:nvSpPr>
          <p:cNvPr id="1048884" name="矩形: 圆角 2"/>
          <p:cNvSpPr/>
          <p:nvPr>
            <p:custDataLst>
              <p:tags r:id="rId19"/>
            </p:custDataLst>
          </p:nvPr>
        </p:nvSpPr>
        <p:spPr>
          <a:xfrm>
            <a:off x="4029075" y="560578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86" name="椭圆 60"/>
          <p:cNvSpPr/>
          <p:nvPr>
            <p:custDataLst>
              <p:tags r:id="rId20"/>
            </p:custDataLst>
          </p:nvPr>
        </p:nvSpPr>
        <p:spPr>
          <a:xfrm>
            <a:off x="4036695" y="561276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88" name="序号"/>
          <p:cNvSpPr/>
          <p:nvPr>
            <p:custDataLst>
              <p:tags r:id="rId21"/>
            </p:custDataLst>
          </p:nvPr>
        </p:nvSpPr>
        <p:spPr>
          <a:xfrm>
            <a:off x="4105275" y="568960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6</a:t>
            </a:r>
            <a:endParaRPr lang="en-US" altLang="zh-CN" sz="2400" b="1">
              <a:solidFill>
                <a:schemeClr val="bg1"/>
              </a:solidFill>
              <a:latin typeface="+mj-ea"/>
              <a:ea typeface="+mj-ea"/>
              <a:cs typeface="微软雅黑" panose="020b0503020204020204" charset="-122"/>
              <a:sym typeface="+mn-ea"/>
            </a:endParaRPr>
          </a:p>
        </p:txBody>
      </p:sp>
      <p:sp>
        <p:nvSpPr>
          <p:cNvPr id="1048890" name="标题"/>
          <p:cNvSpPr txBox="1"/>
          <p:nvPr>
            <p:custDataLst>
              <p:tags r:id="rId22"/>
            </p:custDataLst>
          </p:nvPr>
        </p:nvSpPr>
        <p:spPr>
          <a:xfrm>
            <a:off x="5187950" y="560578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图表的常见问题及解决方案</a:t>
            </a:r>
            <a:endParaRPr lang="zh-CN" altLang="en-US" sz="2000" b="1">
              <a:solidFill>
                <a:schemeClr val="tx1">
                  <a:lumMod val="75000"/>
                  <a:lumOff val="25000"/>
                </a:schemeClr>
              </a:solidFill>
              <a:cs typeface="微软雅黑" panose="020b0503020204020204" charset="-122"/>
              <a:sym typeface="+mn-ea"/>
            </a:endParaRPr>
          </a:p>
        </p:txBody>
      </p:sp>
      <p:sp>
        <p:nvSpPr>
          <p:cNvPr id="1048892" name="矩形: 圆角 2"/>
          <p:cNvSpPr/>
          <p:nvPr>
            <p:custDataLst>
              <p:tags r:id="rId23"/>
            </p:custDataLst>
          </p:nvPr>
        </p:nvSpPr>
        <p:spPr>
          <a:xfrm>
            <a:off x="4612005" y="257492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94" name="椭圆 66"/>
          <p:cNvSpPr/>
          <p:nvPr>
            <p:custDataLst>
              <p:tags r:id="rId24"/>
            </p:custDataLst>
          </p:nvPr>
        </p:nvSpPr>
        <p:spPr>
          <a:xfrm>
            <a:off x="4619625" y="258191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96" name="序号"/>
          <p:cNvSpPr/>
          <p:nvPr>
            <p:custDataLst>
              <p:tags r:id="rId25"/>
            </p:custDataLst>
          </p:nvPr>
        </p:nvSpPr>
        <p:spPr>
          <a:xfrm>
            <a:off x="4688205" y="265874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3</a:t>
            </a:r>
            <a:endParaRPr lang="en-US" altLang="zh-CN" sz="2400" b="1">
              <a:solidFill>
                <a:schemeClr val="bg1"/>
              </a:solidFill>
              <a:latin typeface="+mj-ea"/>
              <a:ea typeface="+mj-ea"/>
              <a:cs typeface="微软雅黑" panose="020b0503020204020204" charset="-122"/>
              <a:sym typeface="+mn-ea"/>
            </a:endParaRPr>
          </a:p>
        </p:txBody>
      </p:sp>
      <p:sp>
        <p:nvSpPr>
          <p:cNvPr id="1048898" name="标题"/>
          <p:cNvSpPr txBox="1"/>
          <p:nvPr>
            <p:custDataLst>
              <p:tags r:id="rId26"/>
            </p:custDataLst>
          </p:nvPr>
        </p:nvSpPr>
        <p:spPr>
          <a:xfrm>
            <a:off x="5770880" y="257492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图表制作技巧</a:t>
            </a:r>
            <a:endParaRPr lang="zh-CN" altLang="en-US" sz="2000" b="1">
              <a:solidFill>
                <a:schemeClr val="tx1">
                  <a:lumMod val="75000"/>
                  <a:lumOff val="25000"/>
                </a:schemeClr>
              </a:solidFill>
              <a:cs typeface="微软雅黑" panose="020b0503020204020204" charset="-122"/>
              <a:sym typeface="+mn-ea"/>
            </a:endParaRPr>
          </a:p>
        </p:txBody>
      </p:sp>
      <p:sp>
        <p:nvSpPr>
          <p:cNvPr id="1048900" name="矩形: 圆角 2"/>
          <p:cNvSpPr/>
          <p:nvPr>
            <p:custDataLst>
              <p:tags r:id="rId27"/>
            </p:custDataLst>
          </p:nvPr>
        </p:nvSpPr>
        <p:spPr>
          <a:xfrm>
            <a:off x="4612005" y="358521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902" name="椭圆 87"/>
          <p:cNvSpPr/>
          <p:nvPr>
            <p:custDataLst>
              <p:tags r:id="rId28"/>
            </p:custDataLst>
          </p:nvPr>
        </p:nvSpPr>
        <p:spPr>
          <a:xfrm>
            <a:off x="4619625" y="359219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904" name="序号"/>
          <p:cNvSpPr/>
          <p:nvPr>
            <p:custDataLst>
              <p:tags r:id="rId29"/>
            </p:custDataLst>
          </p:nvPr>
        </p:nvSpPr>
        <p:spPr>
          <a:xfrm>
            <a:off x="4688205" y="366903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4</a:t>
            </a:r>
            <a:endParaRPr lang="en-US" altLang="zh-CN" sz="2400" b="1">
              <a:solidFill>
                <a:schemeClr val="bg1"/>
              </a:solidFill>
              <a:latin typeface="+mj-ea"/>
              <a:ea typeface="+mj-ea"/>
              <a:cs typeface="微软雅黑" panose="020b0503020204020204" charset="-122"/>
              <a:sym typeface="+mn-ea"/>
            </a:endParaRPr>
          </a:p>
        </p:txBody>
      </p:sp>
      <p:sp>
        <p:nvSpPr>
          <p:cNvPr id="1048906" name="标题"/>
          <p:cNvSpPr txBox="1"/>
          <p:nvPr>
            <p:custDataLst>
              <p:tags r:id="rId30"/>
            </p:custDataLst>
          </p:nvPr>
        </p:nvSpPr>
        <p:spPr>
          <a:xfrm>
            <a:off x="5770880" y="358521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图表在PPT中的应用</a:t>
            </a:r>
            <a:endParaRPr lang="zh-CN" altLang="en-US" sz="2000" b="1">
              <a:solidFill>
                <a:schemeClr val="tx1">
                  <a:lumMod val="75000"/>
                  <a:lumOff val="25000"/>
                </a:schemeClr>
              </a:solidFill>
              <a:cs typeface="微软雅黑" panose="020b0503020204020204" charset="-122"/>
              <a:sym typeface="+mn-ea"/>
            </a:endParaRPr>
          </a:p>
        </p:txBody>
      </p:sp>
    </p:spTree>
    <p:custDataLst>
      <p:tags r:id="rId3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52" name="文本占位符 3"/>
          <p:cNvSpPr>
            <a:spLocks noGrp="1"/>
          </p:cNvSpPr>
          <p:nvPr>
            <p:ph type="body" idx="2"/>
            <p:custDataLst>
              <p:tags r:id="rId2"/>
            </p:custDataLst>
          </p:nvPr>
        </p:nvSpPr>
        <p:spPr/>
        <p:txBody>
          <a:bodyPr/>
          <a:lstStyle/>
          <a:p>
            <a:r>
              <a:rPr lang="zh-CN" altLang="en-US"/>
              <a:t>第 一 章</a:t>
            </a:r>
            <a:endParaRPr lang="zh-CN" altLang="en-US"/>
          </a:p>
        </p:txBody>
      </p:sp>
      <p:sp>
        <p:nvSpPr>
          <p:cNvPr id="1048954" name="标题 4"/>
          <p:cNvSpPr>
            <a:spLocks noGrp="1"/>
          </p:cNvSpPr>
          <p:nvPr>
            <p:ph type="title" idx="1"/>
            <p:custDataLst>
              <p:tags r:id="rId3"/>
            </p:custDataLst>
          </p:nvPr>
        </p:nvSpPr>
        <p:spPr/>
        <p:txBody>
          <a:bodyPr/>
          <a:lstStyle/>
          <a:p>
            <a:r>
              <a:rPr lang="zh-CN" altLang="en-US"/>
              <a:t>单击添加章节标题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08" name="文本占位符 3"/>
          <p:cNvSpPr>
            <a:spLocks noGrp="1"/>
          </p:cNvSpPr>
          <p:nvPr>
            <p:ph type="body" idx="2"/>
            <p:custDataLst>
              <p:tags r:id="rId2"/>
            </p:custDataLst>
          </p:nvPr>
        </p:nvSpPr>
        <p:spPr/>
        <p:txBody>
          <a:bodyPr/>
          <a:lstStyle/>
          <a:p>
            <a:r>
              <a:rPr lang="zh-CN" altLang="en-US"/>
              <a:t>第 二 章</a:t>
            </a:r>
            <a:endParaRPr lang="zh-CN" altLang="en-US"/>
          </a:p>
        </p:txBody>
      </p:sp>
      <p:sp>
        <p:nvSpPr>
          <p:cNvPr id="1049010" name="标题 4"/>
          <p:cNvSpPr>
            <a:spLocks noGrp="1"/>
          </p:cNvSpPr>
          <p:nvPr>
            <p:ph type="title" idx="1"/>
            <p:custDataLst>
              <p:tags r:id="rId3"/>
            </p:custDataLst>
          </p:nvPr>
        </p:nvSpPr>
        <p:spPr/>
        <p:txBody>
          <a:bodyPr/>
          <a:lstStyle/>
          <a:p>
            <a:r>
              <a:rPr lang="zh-CN" altLang="en-US"/>
              <a:t>图表类型及作用</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64" name="标题 2"/>
          <p:cNvSpPr>
            <a:spLocks noGrp="1"/>
          </p:cNvSpPr>
          <p:nvPr>
            <p:ph type="title" idx="1"/>
          </p:nvPr>
        </p:nvSpPr>
        <p:spPr/>
        <p:txBody>
          <a:bodyPr/>
          <a:lstStyle/>
          <a:p>
            <a:r>
              <a:rPr lang="zh-CN" altLang="en-US"/>
              <a:t>柱状图</a:t>
            </a:r>
            <a:endParaRPr lang="zh-CN" altLang="en-US"/>
          </a:p>
        </p:txBody>
      </p:sp>
      <p:sp>
        <p:nvSpPr>
          <p:cNvPr id="1049066"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068"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柱状图是一种常见的数据可视化工具用于展示数据之间的比较关系。</a:t>
            </a:r>
            <a:endParaRPr lang="zh-CN" altLang="en-US" sz="2000" spc="150">
              <a:solidFill>
                <a:schemeClr val="tx1">
                  <a:lumMod val="75000"/>
                  <a:lumOff val="25000"/>
                </a:schemeClr>
              </a:solidFill>
              <a:latin typeface="+mn-ea"/>
              <a:sym typeface="+mn-ea"/>
            </a:endParaRPr>
          </a:p>
        </p:txBody>
      </p:sp>
      <p:sp>
        <p:nvSpPr>
          <p:cNvPr id="1049070"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072"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074"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柱状图可以清晰地展示数据的大小和变化趋势便于读者理解数据之间的关系。</a:t>
            </a:r>
            <a:endParaRPr lang="zh-CN" altLang="en-US" sz="2000" spc="150">
              <a:solidFill>
                <a:schemeClr val="tx1">
                  <a:lumMod val="75000"/>
                  <a:lumOff val="25000"/>
                </a:schemeClr>
              </a:solidFill>
              <a:latin typeface="+mn-ea"/>
              <a:sym typeface="+mn-ea"/>
            </a:endParaRPr>
          </a:p>
        </p:txBody>
      </p:sp>
      <p:sp>
        <p:nvSpPr>
          <p:cNvPr id="1049076"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078"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080"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柱状图可以用于展示不同类别的数据如不同地区的销售数据、不同产品的市场份额等。</a:t>
            </a:r>
            <a:endParaRPr lang="zh-CN" altLang="en-US" sz="2000" spc="150">
              <a:solidFill>
                <a:schemeClr val="tx1">
                  <a:lumMod val="75000"/>
                  <a:lumOff val="25000"/>
                </a:schemeClr>
              </a:solidFill>
              <a:latin typeface="+mn-ea"/>
              <a:sym typeface="+mn-ea"/>
            </a:endParaRPr>
          </a:p>
        </p:txBody>
      </p:sp>
      <p:sp>
        <p:nvSpPr>
          <p:cNvPr id="1049082"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084"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086"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柱状图还可以用于展示数据的时间序列变化如月度销售数据、季度财务数据等。</a:t>
            </a:r>
            <a:endParaRPr lang="zh-CN" altLang="en-US" sz="2000" spc="150">
              <a:solidFill>
                <a:schemeClr val="tx1">
                  <a:lumMod val="75000"/>
                  <a:lumOff val="25000"/>
                </a:schemeClr>
              </a:solidFill>
              <a:latin typeface="+mn-ea"/>
              <a:sym typeface="+mn-ea"/>
            </a:endParaRPr>
          </a:p>
        </p:txBody>
      </p:sp>
      <p:sp>
        <p:nvSpPr>
          <p:cNvPr id="1049088"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34" name="标题 2"/>
          <p:cNvSpPr>
            <a:spLocks noGrp="1"/>
          </p:cNvSpPr>
          <p:nvPr>
            <p:ph type="title" idx="1"/>
          </p:nvPr>
        </p:nvSpPr>
        <p:spPr/>
        <p:txBody>
          <a:bodyPr/>
          <a:lstStyle/>
          <a:p>
            <a:r>
              <a:rPr lang="zh-CN" altLang="en-US"/>
              <a:t>折线图</a:t>
            </a:r>
            <a:endParaRPr lang="zh-CN" altLang="en-US"/>
          </a:p>
        </p:txBody>
      </p:sp>
      <p:sp>
        <p:nvSpPr>
          <p:cNvPr id="1049136"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138"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折线图是一种常用的图表类型用于展示数据随时间的变化趋势</a:t>
            </a:r>
            <a:endParaRPr lang="zh-CN" altLang="en-US" sz="2000" spc="150">
              <a:solidFill>
                <a:schemeClr val="tx1">
                  <a:lumMod val="75000"/>
                  <a:lumOff val="25000"/>
                </a:schemeClr>
              </a:solidFill>
              <a:latin typeface="+mn-ea"/>
              <a:sym typeface="+mn-ea"/>
            </a:endParaRPr>
          </a:p>
        </p:txBody>
      </p:sp>
      <p:sp>
        <p:nvSpPr>
          <p:cNvPr id="1049140"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142"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144"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折线图可以清晰地展示数据的变化趋势便于用户理解和分析</a:t>
            </a:r>
            <a:endParaRPr lang="zh-CN" altLang="en-US" sz="2000" spc="150">
              <a:solidFill>
                <a:schemeClr val="tx1">
                  <a:lumMod val="75000"/>
                  <a:lumOff val="25000"/>
                </a:schemeClr>
              </a:solidFill>
              <a:latin typeface="+mn-ea"/>
              <a:sym typeface="+mn-ea"/>
            </a:endParaRPr>
          </a:p>
        </p:txBody>
      </p:sp>
      <p:sp>
        <p:nvSpPr>
          <p:cNvPr id="1049146"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148"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150"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折线图可以用于展示股票价格、气温变化、销售额等数据</a:t>
            </a:r>
            <a:endParaRPr lang="zh-CN" altLang="en-US" sz="2000" spc="150">
              <a:solidFill>
                <a:schemeClr val="tx1">
                  <a:lumMod val="75000"/>
                  <a:lumOff val="25000"/>
                </a:schemeClr>
              </a:solidFill>
              <a:latin typeface="+mn-ea"/>
              <a:sym typeface="+mn-ea"/>
            </a:endParaRPr>
          </a:p>
        </p:txBody>
      </p:sp>
      <p:sp>
        <p:nvSpPr>
          <p:cNvPr id="1049152"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154"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156"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折线图还可以用于比较不同数据之间的变化趋势如不同地区的销售额对比等</a:t>
            </a:r>
            <a:endParaRPr lang="zh-CN" altLang="en-US" sz="2000" spc="150">
              <a:solidFill>
                <a:schemeClr val="tx1">
                  <a:lumMod val="75000"/>
                  <a:lumOff val="25000"/>
                </a:schemeClr>
              </a:solidFill>
              <a:latin typeface="+mn-ea"/>
              <a:sym typeface="+mn-ea"/>
            </a:endParaRPr>
          </a:p>
        </p:txBody>
      </p:sp>
      <p:sp>
        <p:nvSpPr>
          <p:cNvPr id="1049158"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204" name="标题 2"/>
          <p:cNvSpPr>
            <a:spLocks noGrp="1"/>
          </p:cNvSpPr>
          <p:nvPr>
            <p:ph type="title" idx="1"/>
          </p:nvPr>
        </p:nvSpPr>
        <p:spPr/>
        <p:txBody>
          <a:bodyPr/>
          <a:lstStyle/>
          <a:p>
            <a:r>
              <a:rPr lang="zh-CN" altLang="en-US"/>
              <a:t>饼图</a:t>
            </a:r>
            <a:endParaRPr lang="zh-CN" altLang="en-US"/>
          </a:p>
        </p:txBody>
      </p:sp>
      <p:sp>
        <p:nvSpPr>
          <p:cNvPr id="1049206"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208"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饼图是一种圆形的统计图表用于表示各部分占总体的比例</a:t>
            </a:r>
            <a:endParaRPr lang="zh-CN" altLang="en-US" sz="2000" spc="150">
              <a:solidFill>
                <a:schemeClr val="tx1">
                  <a:lumMod val="75000"/>
                  <a:lumOff val="25000"/>
                </a:schemeClr>
              </a:solidFill>
              <a:latin typeface="+mn-ea"/>
              <a:sym typeface="+mn-ea"/>
            </a:endParaRPr>
          </a:p>
        </p:txBody>
      </p:sp>
      <p:sp>
        <p:nvSpPr>
          <p:cNvPr id="1049210"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212"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214"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饼图可以清晰地展示各个部分的比例关系便于比较和分析</a:t>
            </a:r>
            <a:endParaRPr lang="zh-CN" altLang="en-US" sz="2000" spc="150">
              <a:solidFill>
                <a:schemeClr val="tx1">
                  <a:lumMod val="75000"/>
                  <a:lumOff val="25000"/>
                </a:schemeClr>
              </a:solidFill>
              <a:latin typeface="+mn-ea"/>
              <a:sym typeface="+mn-ea"/>
            </a:endParaRPr>
          </a:p>
        </p:txBody>
      </p:sp>
      <p:sp>
        <p:nvSpPr>
          <p:cNvPr id="1049216"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218"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220"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饼图适用于表示分类数据如市场份额、人口分布等</a:t>
            </a:r>
            <a:endParaRPr lang="zh-CN" altLang="en-US" sz="2000" spc="150">
              <a:solidFill>
                <a:schemeClr val="tx1">
                  <a:lumMod val="75000"/>
                  <a:lumOff val="25000"/>
                </a:schemeClr>
              </a:solidFill>
              <a:latin typeface="+mn-ea"/>
              <a:sym typeface="+mn-ea"/>
            </a:endParaRPr>
          </a:p>
        </p:txBody>
      </p:sp>
      <p:sp>
        <p:nvSpPr>
          <p:cNvPr id="1049222"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224"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226"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饼图可以展示数据的变化趋势如时间序列数据、季节性数据等</a:t>
            </a:r>
            <a:endParaRPr lang="zh-CN" altLang="en-US" sz="2000" spc="150">
              <a:solidFill>
                <a:schemeClr val="tx1">
                  <a:lumMod val="75000"/>
                  <a:lumOff val="25000"/>
                </a:schemeClr>
              </a:solidFill>
              <a:latin typeface="+mn-ea"/>
              <a:sym typeface="+mn-ea"/>
            </a:endParaRPr>
          </a:p>
        </p:txBody>
      </p:sp>
      <p:sp>
        <p:nvSpPr>
          <p:cNvPr id="1049228"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74" name="标题 2"/>
          <p:cNvSpPr>
            <a:spLocks noGrp="1"/>
          </p:cNvSpPr>
          <p:nvPr>
            <p:ph type="title" idx="1"/>
          </p:nvPr>
        </p:nvSpPr>
        <p:spPr/>
        <p:txBody>
          <a:bodyPr/>
          <a:lstStyle/>
          <a:p>
            <a:r>
              <a:rPr lang="zh-CN" altLang="en-US"/>
              <a:t>散点图</a:t>
            </a:r>
            <a:endParaRPr lang="zh-CN" altLang="en-US"/>
          </a:p>
        </p:txBody>
      </p:sp>
      <p:sp>
        <p:nvSpPr>
          <p:cNvPr id="1049276"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278"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特点：数据点以散点的形式分布在坐标轴上可以直观地展示数据的分布情况</a:t>
            </a:r>
            <a:endParaRPr lang="zh-CN" altLang="en-US" sz="2000" spc="150">
              <a:solidFill>
                <a:schemeClr val="tx1">
                  <a:lumMod val="75000"/>
                  <a:lumOff val="25000"/>
                </a:schemeClr>
              </a:solidFill>
              <a:latin typeface="+mn-ea"/>
              <a:sym typeface="+mn-ea"/>
            </a:endParaRPr>
          </a:p>
        </p:txBody>
      </p:sp>
      <p:sp>
        <p:nvSpPr>
          <p:cNvPr id="1049280"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282"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284"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作用：用于分析数据之间的相关性如正相关、负相关、无相关性等</a:t>
            </a:r>
            <a:endParaRPr lang="zh-CN" altLang="en-US" sz="2000" spc="150">
              <a:solidFill>
                <a:schemeClr val="tx1">
                  <a:lumMod val="75000"/>
                  <a:lumOff val="25000"/>
                </a:schemeClr>
              </a:solidFill>
              <a:latin typeface="+mn-ea"/>
              <a:sym typeface="+mn-ea"/>
            </a:endParaRPr>
          </a:p>
        </p:txBody>
      </p:sp>
      <p:sp>
        <p:nvSpPr>
          <p:cNvPr id="1049286"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288"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290"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应用场景：广泛应用于科学研究、数据分析、商业决策等领域</a:t>
            </a:r>
            <a:endParaRPr lang="zh-CN" altLang="en-US" sz="2000" spc="150">
              <a:solidFill>
                <a:schemeClr val="tx1">
                  <a:lumMod val="75000"/>
                  <a:lumOff val="25000"/>
                </a:schemeClr>
              </a:solidFill>
              <a:latin typeface="+mn-ea"/>
              <a:sym typeface="+mn-ea"/>
            </a:endParaRPr>
          </a:p>
        </p:txBody>
      </p:sp>
      <p:sp>
        <p:nvSpPr>
          <p:cNvPr id="1049292"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294"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296"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注意事项：散点图需要选择合适的数据点大小和颜色以便更好地展示数据的分布情况</a:t>
            </a:r>
            <a:endParaRPr lang="zh-CN" altLang="en-US" sz="2000" spc="150">
              <a:solidFill>
                <a:schemeClr val="tx1">
                  <a:lumMod val="75000"/>
                  <a:lumOff val="25000"/>
                </a:schemeClr>
              </a:solidFill>
              <a:latin typeface="+mn-ea"/>
              <a:sym typeface="+mn-ea"/>
            </a:endParaRPr>
          </a:p>
        </p:txBody>
      </p:sp>
      <p:sp>
        <p:nvSpPr>
          <p:cNvPr id="1049298"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344" name="文本占位符 3"/>
          <p:cNvSpPr>
            <a:spLocks noGrp="1"/>
          </p:cNvSpPr>
          <p:nvPr>
            <p:ph type="body" idx="2"/>
            <p:custDataLst>
              <p:tags r:id="rId2"/>
            </p:custDataLst>
          </p:nvPr>
        </p:nvSpPr>
        <p:spPr/>
        <p:txBody>
          <a:bodyPr/>
          <a:lstStyle/>
          <a:p>
            <a:r>
              <a:rPr lang="zh-CN" altLang="en-US"/>
              <a:t>第 三 章</a:t>
            </a:r>
            <a:endParaRPr lang="zh-CN" altLang="en-US"/>
          </a:p>
        </p:txBody>
      </p:sp>
      <p:sp>
        <p:nvSpPr>
          <p:cNvPr id="1049346" name="标题 4"/>
          <p:cNvSpPr>
            <a:spLocks noGrp="1"/>
          </p:cNvSpPr>
          <p:nvPr>
            <p:ph type="title" idx="1"/>
            <p:custDataLst>
              <p:tags r:id="rId3"/>
            </p:custDataLst>
          </p:nvPr>
        </p:nvSpPr>
        <p:spPr/>
        <p:txBody>
          <a:bodyPr/>
          <a:lstStyle/>
          <a:p>
            <a:r>
              <a:rPr lang="zh-CN" altLang="en-US"/>
              <a:t>图表制作技巧</a:t>
            </a:r>
            <a:endParaRPr lang="zh-CN" altLang="en-US"/>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400" name="标题 2"/>
          <p:cNvSpPr>
            <a:spLocks noGrp="1"/>
          </p:cNvSpPr>
          <p:nvPr>
            <p:ph type="title" idx="1"/>
          </p:nvPr>
        </p:nvSpPr>
        <p:spPr/>
        <p:txBody>
          <a:bodyPr/>
          <a:lstStyle/>
          <a:p>
            <a:r>
              <a:rPr lang="zh-CN" altLang="en-US"/>
              <a:t>选择合适的图表类型</a:t>
            </a:r>
            <a:endParaRPr lang="zh-CN" altLang="en-US"/>
          </a:p>
        </p:txBody>
      </p:sp>
      <p:sp>
        <p:nvSpPr>
          <p:cNvPr id="1049402" name="任意多边形: 形状 2"/>
          <p:cNvSpPr/>
          <p:nvPr>
            <p:custDataLst>
              <p:tags r:id="rId2"/>
            </p:custDataLst>
          </p:nvPr>
        </p:nvSpPr>
        <p:spPr>
          <a:xfrm rot="10800000">
            <a:off x="711775" y="4005720"/>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04" name="矩形 4"/>
          <p:cNvSpPr/>
          <p:nvPr>
            <p:custDataLst>
              <p:tags r:id="rId3"/>
            </p:custDataLst>
          </p:nvPr>
        </p:nvSpPr>
        <p:spPr>
          <a:xfrm>
            <a:off x="622352" y="4365314"/>
            <a:ext cx="178638" cy="1800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06" name="文本框 5"/>
          <p:cNvSpPr txBox="1"/>
          <p:nvPr>
            <p:custDataLst>
              <p:tags r:id="rId4"/>
            </p:custDataLst>
          </p:nvPr>
        </p:nvSpPr>
        <p:spPr>
          <a:xfrm>
            <a:off x="920429" y="4321553"/>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a:sym typeface="+mn-ea"/>
              </a:rPr>
              <a:t>散点图：适合表示两个变量之间的关系如相关性分析</a:t>
            </a:r>
            <a:endParaRPr lang="zh-CN" altLang="en-US" spc="150">
              <a:solidFill>
                <a:schemeClr val="tx1">
                  <a:lumMod val="75000"/>
                  <a:lumOff val="25000"/>
                </a:schemeClr>
              </a:solidFill>
              <a:latin typeface="Arial" pitchFamily="34" charset="0"/>
              <a:ea typeface="微软雅黑"/>
              <a:sym typeface="+mn-ea"/>
            </a:endParaRPr>
          </a:p>
        </p:txBody>
      </p:sp>
      <p:sp>
        <p:nvSpPr>
          <p:cNvPr id="1049408" name="任意多边形: 形状 56"/>
          <p:cNvSpPr/>
          <p:nvPr>
            <p:custDataLst>
              <p:tags r:id="rId5"/>
            </p:custDataLst>
          </p:nvPr>
        </p:nvSpPr>
        <p:spPr>
          <a:xfrm rot="10800000">
            <a:off x="4418066" y="4005720"/>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49410" name="矩形 57"/>
          <p:cNvSpPr/>
          <p:nvPr>
            <p:custDataLst>
              <p:tags r:id="rId6"/>
            </p:custDataLst>
          </p:nvPr>
        </p:nvSpPr>
        <p:spPr>
          <a:xfrm>
            <a:off x="4328643" y="4365314"/>
            <a:ext cx="178638" cy="18001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12" name="文本框 58"/>
          <p:cNvSpPr txBox="1"/>
          <p:nvPr>
            <p:custDataLst>
              <p:tags r:id="rId7"/>
            </p:custDataLst>
          </p:nvPr>
        </p:nvSpPr>
        <p:spPr>
          <a:xfrm>
            <a:off x="4626719" y="4321553"/>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lt1">
                    <a:lumMod val="100000"/>
                  </a:schemeClr>
                </a:solidFill>
                <a:latin typeface="Arial" pitchFamily="34" charset="0"/>
                <a:ea typeface="微软雅黑"/>
                <a:sym typeface="+mn-ea"/>
              </a:rPr>
              <a:t>地图：适合表示地理分布数据如人口分布</a:t>
            </a:r>
            <a:endParaRPr lang="zh-CN" altLang="en-US" spc="150">
              <a:solidFill>
                <a:schemeClr val="lt1">
                  <a:lumMod val="100000"/>
                </a:schemeClr>
              </a:solidFill>
              <a:latin typeface="Arial" pitchFamily="34" charset="0"/>
              <a:ea typeface="微软雅黑"/>
              <a:sym typeface="+mn-ea"/>
            </a:endParaRPr>
          </a:p>
        </p:txBody>
      </p:sp>
      <p:sp>
        <p:nvSpPr>
          <p:cNvPr id="1049414" name="任意多边形: 形状 60"/>
          <p:cNvSpPr/>
          <p:nvPr>
            <p:custDataLst>
              <p:tags r:id="rId8"/>
            </p:custDataLst>
          </p:nvPr>
        </p:nvSpPr>
        <p:spPr>
          <a:xfrm rot="10800000">
            <a:off x="8123723" y="4005720"/>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16" name="矩形 61"/>
          <p:cNvSpPr/>
          <p:nvPr>
            <p:custDataLst>
              <p:tags r:id="rId9"/>
            </p:custDataLst>
          </p:nvPr>
        </p:nvSpPr>
        <p:spPr>
          <a:xfrm>
            <a:off x="8034934" y="4365314"/>
            <a:ext cx="178638" cy="1800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18" name="文本框 62"/>
          <p:cNvSpPr txBox="1"/>
          <p:nvPr>
            <p:custDataLst>
              <p:tags r:id="rId10"/>
            </p:custDataLst>
          </p:nvPr>
        </p:nvSpPr>
        <p:spPr>
          <a:xfrm>
            <a:off x="8333010" y="4321553"/>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a:sym typeface="+mn-ea"/>
              </a:rPr>
              <a:t>热力图：适合表示数据分布如温度分布</a:t>
            </a:r>
            <a:endParaRPr lang="zh-CN" altLang="en-US" spc="150">
              <a:solidFill>
                <a:schemeClr val="tx1">
                  <a:lumMod val="75000"/>
                  <a:lumOff val="25000"/>
                </a:schemeClr>
              </a:solidFill>
              <a:latin typeface="Arial" pitchFamily="34" charset="0"/>
              <a:ea typeface="微软雅黑"/>
              <a:sym typeface="+mn-ea"/>
            </a:endParaRPr>
          </a:p>
        </p:txBody>
      </p:sp>
      <p:sp>
        <p:nvSpPr>
          <p:cNvPr id="1049420" name="任意多边形: 形状 64"/>
          <p:cNvSpPr/>
          <p:nvPr>
            <p:custDataLst>
              <p:tags r:id="rId11"/>
            </p:custDataLst>
          </p:nvPr>
        </p:nvSpPr>
        <p:spPr>
          <a:xfrm rot="10800000">
            <a:off x="697189" y="1505686"/>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49422" name="矩形 65"/>
          <p:cNvSpPr/>
          <p:nvPr>
            <p:custDataLst>
              <p:tags r:id="rId12"/>
            </p:custDataLst>
          </p:nvPr>
        </p:nvSpPr>
        <p:spPr>
          <a:xfrm>
            <a:off x="608400" y="1864645"/>
            <a:ext cx="178638" cy="18001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24" name="文本框 66"/>
          <p:cNvSpPr txBox="1"/>
          <p:nvPr>
            <p:custDataLst>
              <p:tags r:id="rId13"/>
            </p:custDataLst>
          </p:nvPr>
        </p:nvSpPr>
        <p:spPr>
          <a:xfrm>
            <a:off x="906476" y="1820885"/>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lt1">
                    <a:lumMod val="100000"/>
                  </a:schemeClr>
                </a:solidFill>
                <a:latin typeface="Arial" pitchFamily="34" charset="0"/>
                <a:ea typeface="微软雅黑"/>
                <a:sym typeface="+mn-ea"/>
              </a:rPr>
              <a:t>柱状图：适合表示分类数据如不同类别的数量对比</a:t>
            </a:r>
            <a:endParaRPr lang="zh-CN" altLang="en-US" spc="150">
              <a:solidFill>
                <a:schemeClr val="lt1">
                  <a:lumMod val="100000"/>
                </a:schemeClr>
              </a:solidFill>
              <a:latin typeface="Arial" pitchFamily="34" charset="0"/>
              <a:ea typeface="微软雅黑"/>
              <a:sym typeface="+mn-ea"/>
            </a:endParaRPr>
          </a:p>
        </p:txBody>
      </p:sp>
      <p:sp>
        <p:nvSpPr>
          <p:cNvPr id="1049426" name="任意多边形: 形状 68"/>
          <p:cNvSpPr/>
          <p:nvPr>
            <p:custDataLst>
              <p:tags r:id="rId14"/>
            </p:custDataLst>
          </p:nvPr>
        </p:nvSpPr>
        <p:spPr>
          <a:xfrm rot="10800000">
            <a:off x="4403479" y="1505686"/>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28" name="矩形 69"/>
          <p:cNvSpPr/>
          <p:nvPr>
            <p:custDataLst>
              <p:tags r:id="rId15"/>
            </p:custDataLst>
          </p:nvPr>
        </p:nvSpPr>
        <p:spPr>
          <a:xfrm>
            <a:off x="4314057" y="1864645"/>
            <a:ext cx="178638" cy="1800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30" name="文本框 70"/>
          <p:cNvSpPr txBox="1"/>
          <p:nvPr>
            <p:custDataLst>
              <p:tags r:id="rId16"/>
            </p:custDataLst>
          </p:nvPr>
        </p:nvSpPr>
        <p:spPr>
          <a:xfrm>
            <a:off x="4612133" y="1820885"/>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a:sym typeface="+mn-ea"/>
              </a:rPr>
              <a:t>折线图：适合表示时间序列数据如趋势变化</a:t>
            </a:r>
            <a:endParaRPr lang="zh-CN" altLang="en-US" spc="150">
              <a:solidFill>
                <a:schemeClr val="tx1">
                  <a:lumMod val="75000"/>
                  <a:lumOff val="25000"/>
                </a:schemeClr>
              </a:solidFill>
              <a:latin typeface="Arial" pitchFamily="34" charset="0"/>
              <a:ea typeface="微软雅黑"/>
              <a:sym typeface="+mn-ea"/>
            </a:endParaRPr>
          </a:p>
        </p:txBody>
      </p:sp>
      <p:sp>
        <p:nvSpPr>
          <p:cNvPr id="1049432" name="任意多边形: 形状 72"/>
          <p:cNvSpPr/>
          <p:nvPr>
            <p:custDataLst>
              <p:tags r:id="rId17"/>
            </p:custDataLst>
          </p:nvPr>
        </p:nvSpPr>
        <p:spPr>
          <a:xfrm rot="10800000">
            <a:off x="8109770" y="1505686"/>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49434" name="矩形 73"/>
          <p:cNvSpPr/>
          <p:nvPr>
            <p:custDataLst>
              <p:tags r:id="rId18"/>
            </p:custDataLst>
          </p:nvPr>
        </p:nvSpPr>
        <p:spPr>
          <a:xfrm>
            <a:off x="8020347" y="1864645"/>
            <a:ext cx="178638" cy="18001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36" name="文本框 74"/>
          <p:cNvSpPr txBox="1"/>
          <p:nvPr>
            <p:custDataLst>
              <p:tags r:id="rId19"/>
            </p:custDataLst>
          </p:nvPr>
        </p:nvSpPr>
        <p:spPr>
          <a:xfrm>
            <a:off x="8318424" y="1820885"/>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pc="150">
                <a:solidFill>
                  <a:schemeClr val="lt1">
                    <a:lumMod val="100000"/>
                  </a:schemeClr>
                </a:solidFill>
                <a:latin typeface="Arial" pitchFamily="34" charset="0"/>
                <a:ea typeface="微软雅黑"/>
                <a:sym typeface="+mn-ea"/>
              </a:rPr>
              <a:t>饼图：适合表示部分与整体的关系如市场份额</a:t>
            </a:r>
            <a:endParaRPr lang="zh-CN" altLang="en-US" spc="150">
              <a:solidFill>
                <a:schemeClr val="lt1">
                  <a:lumMod val="100000"/>
                </a:schemeClr>
              </a:solidFill>
              <a:latin typeface="Arial" pitchFamily="34" charset="0"/>
              <a:ea typeface="微软雅黑"/>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482" name="标题 2"/>
          <p:cNvSpPr>
            <a:spLocks noGrp="1"/>
          </p:cNvSpPr>
          <p:nvPr>
            <p:ph type="title" idx="1"/>
          </p:nvPr>
        </p:nvSpPr>
        <p:spPr/>
        <p:txBody>
          <a:bodyPr/>
          <a:lstStyle/>
          <a:p>
            <a:r>
              <a:rPr lang="zh-CN" altLang="en-US"/>
              <a:t>突出图表重点信息</a:t>
            </a:r>
            <a:endParaRPr lang="zh-CN" altLang="en-US"/>
          </a:p>
        </p:txBody>
      </p:sp>
      <p:sp>
        <p:nvSpPr>
          <p:cNvPr id="1049484"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86"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88"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使用对比色：使用对比色来突出重点信息如使用红色、蓝色等对比色来突出重点数据。</a:t>
            </a:r>
            <a:endParaRPr lang="zh-CN" altLang="en-US" sz="2000" spc="150">
              <a:solidFill>
                <a:schemeClr val="tx1">
                  <a:lumMod val="85000"/>
                  <a:lumOff val="15000"/>
                </a:schemeClr>
              </a:solidFill>
              <a:latin typeface="+mn-ea"/>
              <a:sym typeface="+mn-ea"/>
            </a:endParaRPr>
          </a:p>
        </p:txBody>
      </p:sp>
      <p:sp>
        <p:nvSpPr>
          <p:cNvPr id="1049490"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92"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94"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简化图表：尽量简化图表避免使用过多的元素如使用简单的线条、形状等来突出重点信息。</a:t>
            </a:r>
            <a:endParaRPr lang="zh-CN" altLang="en-US" sz="2000" spc="150">
              <a:solidFill>
                <a:schemeClr val="tx1">
                  <a:lumMod val="85000"/>
                  <a:lumOff val="15000"/>
                </a:schemeClr>
              </a:solidFill>
              <a:latin typeface="+mn-ea"/>
              <a:sym typeface="+mn-ea"/>
            </a:endParaRPr>
          </a:p>
        </p:txBody>
      </p:sp>
      <p:sp>
        <p:nvSpPr>
          <p:cNvPr id="1049496"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98"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00"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使用图表标题：使用图表标题来突出重点信息如使用“重点信息”、“关键数据”等标题来突出重点信息。</a:t>
            </a:r>
            <a:endParaRPr lang="zh-CN" altLang="en-US" sz="2000" spc="150">
              <a:solidFill>
                <a:schemeClr val="tx1">
                  <a:lumMod val="85000"/>
                  <a:lumOff val="15000"/>
                </a:schemeClr>
              </a:solidFill>
              <a:latin typeface="+mn-ea"/>
              <a:sym typeface="+mn-ea"/>
            </a:endParaRPr>
          </a:p>
        </p:txBody>
      </p:sp>
      <p:sp>
        <p:nvSpPr>
          <p:cNvPr id="1049502"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04"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06"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使用图表注释：使用图表注释来突出重点信息如使用注释来解释重点数据的含义和重要性。</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552" name="标题 2"/>
          <p:cNvSpPr>
            <a:spLocks noGrp="1"/>
          </p:cNvSpPr>
          <p:nvPr>
            <p:ph type="title" idx="1"/>
          </p:nvPr>
        </p:nvSpPr>
        <p:spPr/>
        <p:txBody>
          <a:bodyPr/>
          <a:lstStyle/>
          <a:p>
            <a:r>
              <a:rPr lang="zh-CN" altLang="en-US"/>
              <a:t>优化图表配色和布局</a:t>
            </a:r>
            <a:endParaRPr lang="zh-CN" altLang="en-US"/>
          </a:p>
        </p:txBody>
      </p:sp>
      <p:sp>
        <p:nvSpPr>
          <p:cNvPr id="1049554"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56"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58"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60"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62"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64"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66"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68"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7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配色原则：使用对比色突出重点信息</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57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配色技巧：使用色轮选择合适的颜色搭配</a:t>
            </a:r>
            <a:endParaRPr sz="2000" err="1">
              <a:solidFill>
                <a:schemeClr val="tx1">
                  <a:lumMod val="75000"/>
                  <a:lumOff val="25000"/>
                </a:schemeClr>
              </a:solidFill>
              <a:latin typeface="+mn-ea"/>
              <a:ea typeface="+mn-ea"/>
              <a:cs typeface="+mn-ea"/>
              <a:sym typeface="+mn-lt"/>
            </a:endParaRPr>
          </a:p>
        </p:txBody>
      </p:sp>
      <p:sp>
        <p:nvSpPr>
          <p:cNvPr id="1049574"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76"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78"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580"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82"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84"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86"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88"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9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布局技巧：使用网格系统确保元素对齐和分布均匀</a:t>
            </a:r>
            <a:endParaRPr sz="2000" err="1">
              <a:solidFill>
                <a:schemeClr val="tx1">
                  <a:lumMod val="75000"/>
                  <a:lumOff val="25000"/>
                </a:schemeClr>
              </a:solidFill>
              <a:latin typeface="+mn-ea"/>
              <a:ea typeface="+mn-ea"/>
              <a:cs typeface="+mn-ea"/>
              <a:sym typeface="+mn-lt"/>
            </a:endParaRPr>
          </a:p>
        </p:txBody>
      </p:sp>
      <p:sp>
        <p:nvSpPr>
          <p:cNvPr id="104959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布局原则：简洁明了避免杂乱无章</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638" name="标题 2"/>
          <p:cNvSpPr>
            <a:spLocks noGrp="1"/>
          </p:cNvSpPr>
          <p:nvPr>
            <p:ph type="title" idx="1"/>
          </p:nvPr>
        </p:nvSpPr>
        <p:spPr/>
        <p:txBody>
          <a:bodyPr/>
          <a:lstStyle/>
          <a:p>
            <a:r>
              <a:rPr lang="zh-CN" altLang="en-US"/>
              <a:t>图表数据准确性和可读性</a:t>
            </a:r>
            <a:endParaRPr lang="zh-CN" altLang="en-US"/>
          </a:p>
        </p:txBody>
      </p:sp>
      <p:sp>
        <p:nvSpPr>
          <p:cNvPr id="1049640"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642"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644"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646"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648"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数据可视化：使用合适的图表类型如柱状图、折线图、饼图等</a:t>
            </a:r>
            <a:endParaRPr lang="zh-CN" altLang="en-US" sz="1400" spc="150">
              <a:solidFill>
                <a:schemeClr val="tx1"/>
              </a:solidFill>
              <a:effectLst/>
              <a:latin typeface="+mn-ea"/>
              <a:sym typeface="+mn-ea"/>
            </a:endParaRPr>
          </a:p>
        </p:txBody>
      </p:sp>
      <p:sp>
        <p:nvSpPr>
          <p:cNvPr id="1049650"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数据准确性：确保数据来源可靠避免错误或虚假数据</a:t>
            </a:r>
            <a:endParaRPr lang="zh-CN" altLang="en-US" sz="1400" spc="150">
              <a:solidFill>
                <a:schemeClr val="tx1"/>
              </a:solidFill>
              <a:effectLst/>
              <a:latin typeface="+mn-ea"/>
              <a:sym typeface="+mn-ea"/>
            </a:endParaRPr>
          </a:p>
        </p:txBody>
      </p:sp>
      <p:sp>
        <p:nvSpPr>
          <p:cNvPr id="1049652"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颜色和字体：选择易于阅读的颜色和字体避免过于花哨或难以辨认</a:t>
            </a:r>
            <a:endParaRPr lang="zh-CN" altLang="en-US" sz="1400" spc="150">
              <a:solidFill>
                <a:schemeClr val="tx1"/>
              </a:solidFill>
              <a:effectLst/>
              <a:latin typeface="+mn-ea"/>
              <a:sym typeface="+mn-ea"/>
            </a:endParaRPr>
          </a:p>
        </p:txBody>
      </p:sp>
      <p:sp>
        <p:nvSpPr>
          <p:cNvPr id="1049654"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图表标题和标签：清晰标注图表标题和标签便于读者理解数据含义</a:t>
            </a:r>
            <a:endParaRPr lang="zh-CN" altLang="en-US" sz="1400" spc="150">
              <a:solidFill>
                <a:schemeClr val="tx1"/>
              </a:solidFill>
              <a:effectLst/>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700" name="文本占位符 3"/>
          <p:cNvSpPr>
            <a:spLocks noGrp="1"/>
          </p:cNvSpPr>
          <p:nvPr>
            <p:ph type="body" idx="2"/>
            <p:custDataLst>
              <p:tags r:id="rId2"/>
            </p:custDataLst>
          </p:nvPr>
        </p:nvSpPr>
        <p:spPr/>
        <p:txBody>
          <a:bodyPr/>
          <a:lstStyle/>
          <a:p>
            <a:r>
              <a:rPr lang="zh-CN" altLang="en-US"/>
              <a:t>第 四 章</a:t>
            </a:r>
            <a:endParaRPr lang="zh-CN" altLang="en-US"/>
          </a:p>
        </p:txBody>
      </p:sp>
      <p:sp>
        <p:nvSpPr>
          <p:cNvPr id="1049702" name="标题 4"/>
          <p:cNvSpPr>
            <a:spLocks noGrp="1"/>
          </p:cNvSpPr>
          <p:nvPr>
            <p:ph type="title" idx="1"/>
            <p:custDataLst>
              <p:tags r:id="rId3"/>
            </p:custDataLst>
          </p:nvPr>
        </p:nvSpPr>
        <p:spPr/>
        <p:txBody>
          <a:bodyPr/>
          <a:lstStyle/>
          <a:p>
            <a:r>
              <a:rPr lang="zh-CN" altLang="en-US"/>
              <a:t>图表在PPT中的应用</a:t>
            </a:r>
            <a:endParaRPr lang="zh-CN" altLang="en-US"/>
          </a:p>
        </p:txBody>
      </p:sp>
    </p:spTree>
    <p:custDataLst>
      <p:tags r:id="rId4"/>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https://d.book118.com/236113051224010043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内容。"/>
  <p:tag name="KSO_WM_UNIT_SUBTYPE" val="a"/>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第 一 章"/>
  <p:tag name="KSO_WM_UNIT_TYPE" val="e"/>
  <p:tag name="KSO_WM_UNIT_VALUE" val="6"/>
</p:tagLst>
</file>

<file path=ppt/tags/tag2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8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92.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5.xml><?xml version="1.0" encoding="utf-8"?>
<p:tagLst xmlns:p="http://schemas.openxmlformats.org/presentationml/2006/main">
  <p:tag name="KSO_WM_BEAUTIFY_FLAG" val="#wm#"/>
  <p:tag name="KSO_WM_SLIDE_CONTENT_AREA" val="{&quot;left&quot;:&quot;74.4&quot;,&quot;top&quot;:&quot;58.35&quot;,&quot;width&quot;:&quot;660.35&quot;,&quot;height&quot;:&quot;315&quot;}"/>
  <p:tag name="KSO_WM_SLIDE_ID" val="custom20230914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9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30000001192092896,&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i*1_1"/>
  <p:tag name="KSO_WM_UNIT_INDEX" val="1_1"/>
  <p:tag name="KSO_WM_UNIT_LAYERLEVEL" val="1_1"/>
  <p:tag name="KSO_WM_UNIT_TYPE" val="l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10000000149011612,&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i*1_2"/>
  <p:tag name="KSO_WM_UNIT_INDEX" val="1_2"/>
  <p:tag name="KSO_WM_UNIT_LAYERLEVEL" val="1_1"/>
  <p:tag name="KSO_WM_UNIT_TYPE" val="l_i"/>
</p:tagLst>
</file>

<file path=ppt/tags/tag10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1"/>
  <p:tag name="KSO_WM_UNIT_INDEX" val="1_1_1"/>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3"/>
  <p:tag name="KSO_WM_UNIT_INDEX" val="1_1_3"/>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2"/>
  <p:tag name="KSO_WM_UNIT_INDEX" val="1_1_2"/>
  <p:tag name="KSO_WM_UNIT_LAYERLEVEL" val="1_1_1"/>
  <p:tag name="KSO_WM_UNIT_PRESET_TEXT" val="01"/>
  <p:tag name="KSO_WM_UNIT_SUBTYPE" val="d"/>
  <p:tag name="KSO_WM_UNIT_TYPE" val="l_h_i"/>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1"/>
  <p:tag name="KSO_WM_UNIT_INDEX" val="1_2_1"/>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3"/>
  <p:tag name="KSO_WM_UNIT_INDEX" val="1_2_3"/>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2"/>
  <p:tag name="KSO_WM_UNIT_INDEX" val="1_2_2"/>
  <p:tag name="KSO_WM_UNIT_LAYERLEVEL" val="1_1_1"/>
  <p:tag name="KSO_WM_UNIT_PRESET_TEXT" val="02"/>
  <p:tag name="KSO_WM_UNIT_SUBTYPE" val="d"/>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1"/>
  <p:tag name="KSO_WM_UNIT_INDEX" val="1_5_1"/>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3"/>
  <p:tag name="KSO_WM_UNIT_INDEX" val="1_5_3"/>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2"/>
  <p:tag name="KSO_WM_UNIT_INDEX" val="1_5_2"/>
  <p:tag name="KSO_WM_UNIT_LAYERLEVEL" val="1_1_1"/>
  <p:tag name="KSO_WM_UNIT_PRESET_TEXT" val="05"/>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1"/>
  <p:tag name="KSO_WM_UNIT_INDEX" val="1_6_1"/>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3"/>
  <p:tag name="KSO_WM_UNIT_INDEX" val="1_6_3"/>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2"/>
  <p:tag name="KSO_WM_UNIT_INDEX" val="1_6_2"/>
  <p:tag name="KSO_WM_UNIT_LAYERLEVEL" val="1_1_1"/>
  <p:tag name="KSO_WM_UNIT_PRESET_TEXT" val="06"/>
  <p:tag name="KSO_WM_UNIT_SUBTYPE" val="d"/>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1"/>
  <p:tag name="KSO_WM_UNIT_INDEX" val="1_3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3"/>
  <p:tag name="KSO_WM_UNIT_INDEX" val="1_3_3"/>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2"/>
  <p:tag name="KSO_WM_UNIT_INDEX" val="1_3_2"/>
  <p:tag name="KSO_WM_UNIT_LAYERLEVEL" val="1_1_1"/>
  <p:tag name="KSO_WM_UNIT_PRESET_TEXT" val="03"/>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1"/>
  <p:tag name="KSO_WM_UNIT_INDEX" val="1_4_1"/>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3"/>
  <p:tag name="KSO_WM_UNIT_INDEX" val="1_4_3"/>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2"/>
  <p:tag name="KSO_WM_UNIT_INDEX" val="1_4_2"/>
  <p:tag name="KSO_WM_UNIT_LAYERLEVEL" val="1_1_1"/>
  <p:tag name="KSO_WM_UNIT_PRESET_TEXT" val="04"/>
  <p:tag name="KSO_WM_UNIT_SUBTYPE" val="d"/>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4.xml><?xml version="1.0" encoding="utf-8"?>
<p:tagLst xmlns:p="http://schemas.openxmlformats.org/presentationml/2006/main">
  <p:tag name="KSO_WM_BEAUTIFY_FLAG" val="#wm#"/>
  <p:tag name="KSO_WM_DIAGRAM_GROUP_CODE" val="l1-1"/>
  <p:tag name="KSO_WM_SLIDE_DIAGTYPE" val="l"/>
  <p:tag name="KSO_WM_SLIDE_ID" val="custom20230914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5.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一 章"/>
  <p:tag name="KSO_WM_UNIT_TYPE" val="e"/>
  <p:tag name="KSO_WM_UNIT_VALUE" val="6"/>
</p:tagLst>
</file>

<file path=ppt/tags/tag126.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27.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二 章"/>
  <p:tag name="KSO_WM_UNIT_TYPE" val="e"/>
  <p:tag name="KSO_WM_UNIT_VALUE" val="6"/>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30.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7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三 章"/>
  <p:tag name="KSO_WM_UNIT_TYPE" val="e"/>
  <p:tag name="KSO_WM_UNIT_VALUE" val="6"/>
</p:tagLst>
</file>

<file path=ppt/tags/tag180.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81.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8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4_1"/>
  <p:tag name="KSO_WM_UNIT_INDEX" val="1_4_1"/>
  <p:tag name="KSO_WM_UNIT_LAYERLEVEL" val="1_1_1"/>
  <p:tag name="KSO_WM_UNIT_LINE_FORE_SCHEMECOLOR_INDEX" val="7"/>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4_2"/>
  <p:tag name="KSO_WM_UNIT_INDEX" val="1_4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5_1"/>
  <p:tag name="KSO_WM_UNIT_INDEX" val="1_5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5_2"/>
  <p:tag name="KSO_WM_UNIT_INDEX" val="1_5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6_1"/>
  <p:tag name="KSO_WM_UNIT_INDEX" val="1_6_1"/>
  <p:tag name="KSO_WM_UNIT_LAYERLEVEL" val="1_1_1"/>
  <p:tag name="KSO_WM_UNIT_LINE_FORE_SCHEMECOLOR_INDEX" val="7"/>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6_2"/>
  <p:tag name="KSO_WM_UNIT_INDEX" val="1_6_2"/>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6_1"/>
  <p:tag name="KSO_WM_UNIT_INDEX" val="1_6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1_1"/>
  <p:tag name="KSO_WM_UNIT_INDEX" val="1_1_1"/>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1_2"/>
  <p:tag name="KSO_WM_UNIT_INDEX" val="1_1_2"/>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2_1"/>
  <p:tag name="KSO_WM_UNIT_INDEX" val="1_2_1"/>
  <p:tag name="KSO_WM_UNIT_LAYERLEVEL" val="1_1_1"/>
  <p:tag name="KSO_WM_UNIT_LINE_FORE_SCHEMECOLOR_INDEX" val="7"/>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5*l_h_i*1_2_2"/>
  <p:tag name="KSO_WM_UNIT_INDEX" val="1_2_2"/>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3_1"/>
  <p:tag name="KSO_WM_UNIT_INDEX" val="1_3_1"/>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5*l_h_i*1_3_2"/>
  <p:tag name="KSO_WM_UNIT_INDEX" val="1_3_2"/>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40.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四 章"/>
  <p:tag name="KSO_WM_UNIT_TYPE" val="e"/>
  <p:tag name="KSO_WM_UNIT_VALUE" val="6"/>
</p:tagLst>
</file>

<file path=ppt/tags/tag241.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42.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24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91">
      <a:dk1>
        <a:sysClr val="windowText" lastClr="000000"/>
      </a:dk1>
      <a:lt1>
        <a:sysClr val="window" lastClr="FFFFFF"/>
      </a:lt1>
      <a:dk2>
        <a:srgbClr val="571D11"/>
      </a:dk2>
      <a:lt2>
        <a:srgbClr val="FCF2F0"/>
      </a:lt2>
      <a:accent1>
        <a:srgbClr val="E8898D"/>
      </a:accent1>
      <a:accent2>
        <a:srgbClr val="96C9F4"/>
      </a:accent2>
      <a:accent3>
        <a:srgbClr val="C9DF81"/>
      </a:accent3>
      <a:accent4>
        <a:srgbClr val="F5B765"/>
      </a:accent4>
      <a:accent5>
        <a:srgbClr val="A095CF"/>
      </a:accent5>
      <a:accent6>
        <a:srgbClr val="CCAA72"/>
      </a:accent6>
      <a:hlink>
        <a:srgbClr val="48A1FA"/>
      </a:hlink>
      <a:folHlink>
        <a:srgbClr val="951C13"/>
      </a:folHlink>
    </a:clrScheme>
    <a:fontScheme name="自定义 9">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15</Slides>
  <Notes>2</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15</vt:i4>
      </vt:variant>
    </vt:vector>
  </HeadingPairs>
  <TitlesOfParts>
    <vt:vector baseType="lpstr" size="22">
      <vt:lpstr>Arial</vt:lpstr>
      <vt:lpstr>Calibri</vt:lpstr>
      <vt:lpstr>微软雅黑</vt:lpstr>
      <vt:lpstr>Wingdings</vt:lpstr>
      <vt:lpstr>Calibri Light</vt:lpstr>
      <vt:lpstr>宋体</vt:lpstr>
      <vt:lpstr>Office Theme</vt:lpstr>
      <vt:lpstr>图文转换之图表</vt:lpstr>
      <vt:lpstr>目录</vt:lpstr>
      <vt:lpstr>单击添加章节标题</vt:lpstr>
      <vt:lpstr>图表类型及作用</vt:lpstr>
      <vt:lpstr>柱状图</vt:lpstr>
      <vt:lpstr>折线图</vt:lpstr>
      <vt:lpstr>饼图</vt:lpstr>
      <vt:lpstr>散点图</vt:lpstr>
      <vt:lpstr>图表制作技巧</vt:lpstr>
      <vt:lpstr>选择合适的图表类型</vt:lpstr>
      <vt:lpstr>突出图表重点信息</vt:lpstr>
      <vt:lpstr>优化图表配色和布局</vt:lpstr>
      <vt:lpstr>图表数据准确性和可读性</vt:lpstr>
      <vt:lpstr>图表在PPT中的应用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2024-09-11T22:58:04.431</cp:lastPrinted>
  <dcterms:created xsi:type="dcterms:W3CDTF">2024-09-11T14:58:04Z</dcterms:created>
  <dcterms:modified xsi:type="dcterms:W3CDTF">2024-09-11T14:58:06Z</dcterms:modified>
</cp:coreProperties>
</file>