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9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9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86E41-10BA-40BF-A429-3F9DF0E17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DF089-F628-4BE4-AF5A-ADD135EA9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448093-E57D-40C7-9352-87185C69B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053C93-A94C-488F-805D-F579A07A6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27E2B6-1639-41CB-8268-BC7099689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872C87-CDEC-44F3-B3A0-08F221797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65E68F-822E-4F65-85CB-8C1C550BD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890F8-67C8-4BCE-88CE-6B216D399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0BA79-C5C9-4C49-B40C-D100F50DB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B18BF-D7D6-4E2A-A88F-FD945813C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35DE0-081C-4487-BF85-B48FC7B73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9970" r:id="rId2"/>
    <p:sldLayoutId id="2147509971" r:id="rId3"/>
    <p:sldLayoutId id="2147509972" r:id="rId4"/>
    <p:sldLayoutId id="2147509973" r:id="rId5"/>
    <p:sldLayoutId id="2147509974" r:id="rId6"/>
    <p:sldLayoutId id="2147509975" r:id="rId7"/>
    <p:sldLayoutId id="2147509976" r:id="rId8"/>
    <p:sldLayoutId id="2147509977" r:id="rId9"/>
    <p:sldLayoutId id="2147509978" r:id="rId10"/>
    <p:sldLayoutId id="214750997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1521320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从实习生到市场调研员：我的成长经历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实习生涯与职业规划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市场调研工作与实践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个人综合素质提升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行业趋势与市场调研发展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89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实习生涯与职业规划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实习经历与收获</a:t>
            </a:r>
            <a:endParaRPr lang="zh-CN" altLang="en-US"/>
          </a:p>
        </p:txBody>
      </p:sp>
      <p:sp>
        <p:nvSpPr>
          <p:cNvPr id="1048936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672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3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实习公司：某知名市场调研公司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42"/>
          <p:cNvSpPr/>
          <p:nvPr>
            <p:custDataLst>
              <p:tags r:id="rId4"/>
            </p:custDataLst>
          </p:nvPr>
        </p:nvSpPr>
        <p:spPr>
          <a:xfrm>
            <a:off x="733361" y="2896286"/>
            <a:ext cx="1635727" cy="11583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2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43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463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实习岗位：市场调研实习生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43"/>
          <p:cNvSpPr/>
          <p:nvPr>
            <p:custDataLst>
              <p:tags r:id="rId7"/>
            </p:custDataLst>
          </p:nvPr>
        </p:nvSpPr>
        <p:spPr>
          <a:xfrm>
            <a:off x="3004424" y="2896286"/>
            <a:ext cx="1635727" cy="11583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4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798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824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实习时间：2019年7月至2020年6月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4"/>
          <p:cNvSpPr/>
          <p:nvPr>
            <p:custDataLst>
              <p:tags r:id="rId10"/>
            </p:custDataLst>
          </p:nvPr>
        </p:nvSpPr>
        <p:spPr>
          <a:xfrm>
            <a:off x="5275488" y="2896286"/>
            <a:ext cx="1635727" cy="11583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861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888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实习内容：参与市场调研项目，进行数据收集、分析和报告撰写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5"/>
          <p:cNvSpPr/>
          <p:nvPr>
            <p:custDataLst>
              <p:tags r:id="rId13"/>
            </p:custDataLst>
          </p:nvPr>
        </p:nvSpPr>
        <p:spPr>
          <a:xfrm>
            <a:off x="7545849" y="2896286"/>
            <a:ext cx="1635727" cy="11583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627" y="1611573"/>
            <a:ext cx="1212404" cy="1214510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951" y="3252917"/>
            <a:ext cx="1885790" cy="28762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实习收获：提高了市场调研技能，增强了团队协作能力，提升了职业素养和自信心。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5"/>
          <p:cNvSpPr/>
          <p:nvPr>
            <p:custDataLst>
              <p:tags r:id="rId16"/>
            </p:custDataLst>
          </p:nvPr>
        </p:nvSpPr>
        <p:spPr>
          <a:xfrm>
            <a:off x="9816912" y="2896286"/>
            <a:ext cx="1635727" cy="11583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职业规划与目标</a:t>
            </a:r>
            <a:endParaRPr lang="zh-CN" altLang="en-US"/>
          </a:p>
        </p:txBody>
      </p:sp>
      <p:sp>
        <p:nvSpPr>
          <p:cNvPr id="104900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2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提升技能：学习市场调研相关知识，提高数据分析能力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实践经验：积极参与实习项目，积累实践经验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明确职业目标：成为市场调研员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制定职业规划：实习期间积累经验，毕业后进入市场调研行业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成长过程中的挑战与应对</a:t>
            </a:r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挑战：缺乏工作经验，需要快速适应工作环境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应对：积极学习，主动请教同事，提高工作效率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挑战：面对复杂的市场调研任务，需要具备专业知识和技能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应对：参加培训，阅读相关书籍，提高专业素养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挑战：面对压力和困难，需要保持积极心态和自信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应对：调整心态，保持乐观，相信自己能够克服困难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职业发展建议</a:t>
            </a:r>
            <a:endParaRPr lang="zh-CN" altLang="en-US"/>
          </a:p>
        </p:txBody>
      </p:sp>
      <p:sp>
        <p:nvSpPr>
          <p:cNvPr id="10491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明确职业目标：设定短期和长期职业目标，明确发展方向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提升专业技能：不断学习和实践，提高专业技能和知识水平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建立人脉网络：与同事、领导、同行建立良好的人际关系，拓展人脉资源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保持积极心态：面对困难和挑战，保持积极心态，勇于面对和克服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8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市场调研工作与实践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市场调研基础知识学习</a:t>
            </a:r>
            <a:endParaRPr lang="zh-CN" altLang="en-US"/>
          </a:p>
        </p:txBody>
      </p:sp>
      <p:sp>
        <p:nvSpPr>
          <p:cNvPr id="104922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市场调研的定义和目的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市场调研的方法和工具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市场调研的数据收集和分析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市场调研报告的撰写和展示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市场调研实践经验分享</a:t>
            </a:r>
            <a:endParaRPr lang="zh-CN" altLang="en-US"/>
          </a:p>
        </p:txBody>
      </p:sp>
      <p:sp>
        <p:nvSpPr>
          <p:cNvPr id="104928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市场调研的重要性：了解市场趋势，为决策提供依据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市场调研的方法：问卷调查、访谈、观察、数据分析等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市场调研的步骤：确定目标、设计问卷、收集数据、分析数据、撰写报告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市场调研的注意事项：确保数据的准确性、客观性，避免主观偏见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调研方法与技巧提升</a:t>
            </a:r>
            <a:endParaRPr lang="zh-CN" altLang="en-US"/>
          </a:p>
        </p:txBody>
      </p:sp>
      <p:sp>
        <p:nvSpPr>
          <p:cNvPr id="10493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调研技巧：如何设计有效的问卷、如何进行有效的访谈、如何进行有效的观察等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市场调研方法：问卷调查、访谈、观察、实验等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调研数据分析：如何进行数据清洗、如何进行数据可视化、如何进行数据分析等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调研报告撰写：如何撰写一份高质量的调研报告，包括报告结构、内容、语言表达等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https://d.book118.com/236115213202010041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从实习生到市场调研员：我的成长经历</vt:lpstr>
      <vt:lpstr>目录</vt:lpstr>
      <vt:lpstr>添加章节标题</vt:lpstr>
      <vt:lpstr>实习生涯与职业规划</vt:lpstr>
      <vt:lpstr>实习经历与收获</vt:lpstr>
      <vt:lpstr>职业规划与目标</vt:lpstr>
      <vt:lpstr>成长过程中的挑战与应对</vt:lpstr>
      <vt:lpstr>职业发展建议</vt:lpstr>
      <vt:lpstr>市场调研工作与实践</vt:lpstr>
      <vt:lpstr>市场调研基础知识学习</vt:lpstr>
      <vt:lpstr>市场调研实践经验分享</vt:lpstr>
      <vt:lpstr>调研方法与技巧提升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2024-09-08T19:02:43.106</cp:lastPrinted>
  <dcterms:created xsi:type="dcterms:W3CDTF">2024-09-08T11:02:43Z</dcterms:created>
  <dcterms:modified xsi:type="dcterms:W3CDTF">2024-09-08T11:02:45Z</dcterms:modified>
</cp:coreProperties>
</file>