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2E4C5-C1B3-45F2-A9D1-83FF0B911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135E7-FC85-4DAD-87B5-281A58F77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8AA32-55E6-4AB3-96AE-0FF17D529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4F32A-2587-4312-8F14-AA69591E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CF62C-481F-40B8-8A24-39F3EE15E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F3162-C32C-4340-BB41-1C24FA1D0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323A9-09F3-4E90-8062-E6D0556B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2BFC7-7290-4A9A-A2E7-B52A594E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18CD1-4BBC-421C-9C85-F5279C6E7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0D8D0-5F63-4F31-9817-6B8B9A0E7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0A078-8E5B-453F-80E6-61292A537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202022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计算机老师的述职报告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课程与教材建设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实验室建设与管理工作总结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回顾过去一年的教学工作，总结自己在教学方法、技巧、手段等方面的经验，为今后的教学工作提供参考。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总结教学经验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通过具体的数据和案例，展示自己在教学工作中取得的成果，包括学生的学习成绩、能力提升、竞赛获奖等。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展示教学成果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分析自己在教学工作中存在的问题和不足，提出改进措施和建议，以不断提高教学质量和水平。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反思教学不足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与其他计算机老师分享自己的教学经验和心得，促进彼此之间的交流和学习，共同提高教学水平。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促进教学交流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针对教学中存在的问题和不足进行深入反思，提出具体的改进措施和建议，如优化教学内容、改进教学方法、加强实践教学等。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介绍自己在本学年所教授的课程、使用的教材和教学大纲，以及针对不同年级和专业的具体教学内容和要求。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阐述自己在教学过程中采用的方法和手段，如课堂讲授、实验教学、项目实践、在线教学等，并分析其优缺点及适用情况。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通过考试成绩、学生评教、同行评议等多种方式对教学效果进行评估，分析教学效果的好坏及原因，并提出改进意见。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教学工作总结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采用理论与实践相结合的教学方法，包括课堂讲解、案例分析、编程实践、小组讨论等，以激发学生的学习兴趣和主动性。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根据教学大纲和学生需求，设计了涵盖计算机基础知识、编程语言、算法与数据结构、数据库管理、网络安全等方面的课程内容。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利用在线课程、编程平台、实验室设备等丰富的教学资源，为学生提供良好的学习环境和实践机会。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学生成绩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通过考试、作业、项目实践等多种方式评估学生的学习成果，发现大部分学生能够掌握所学内容，成绩良好。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通过问卷调查、个别访谈等方式收集学生的反馈意见，发现学生对课程内容、教学方法等方面较为满意。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参加学校组织的教学评估，获得同行专家的认可和好评。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随着计算机技术的不断发展，需要不断更新教学内容，以适应行业发展的需求。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教学内容更新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针对不同层次和需求的学生，需要探索更加灵活多样的教学方法，以提高教学效果。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需要进一步加强实践教学环节，提高学生的实践能力和解决问题的能力。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科研工作总结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主要致力于计算机视觉、人工智能和机器学习等领域的研究。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在相关领域发表高水平学术论文10余篇，其中SCI收录5篇；授权发明专利3项；参与国家级科研项目2项，省部级科研项目5项。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科研方向与成果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积极参加国际和国内学术会议，如CVPR、ECCV、AAAI等，与同行专家进行深入交流和讨论。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与国内外知名高校和科研机构建立合作关系，共同开展科研项目，提升研究水平和影响力。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合作项目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在科研过程中，存在对研究领域前沿动态关注不够、团队协作不够紧密等问题，需要进一步加强。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未来将继续关注领域前沿动态，加强团队协作和交流，积极争取更高级别的科研项目和资金支持，提升科研水平和创新能力。同时，注重科研成果的转化和应用，推动计算机领域的技术进步和产业发展。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科研反思与规划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学生指导工作总结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我所指导的学生来自不同的年级和专业背景，他们的计算机知识水平和学习需求各不相同。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学生背景多样化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大多数学生对计算机学习有浓厚的兴趣，他们渴望掌握更多的计算机技能，以便在未来的学习和工作中更好地应用。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学习动机强烈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尽管学生具备一定的计算机理论知识，但在实际应用中，他们的实践能力有待提高。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实践能力不足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学生基本情况分析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学生指导方法与效果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个性化指导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针对不同学生的特点和需求，我制定了个性化的指导计划，包括学习内容、学习进度和学习方法等。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互动与讨论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我鼓励学生之间的互动和讨论，通过小组讨论、在线交流等方式促进学生之间的合作和交流。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我注重将计算机理论知识与实践相结合，通过实例分析、编程练习等方式提高学生的实践能力。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指导效果显著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经过我的指导，学生的计算机技能得到了显著提高，他们能够独立完成一些复杂的编程任务，并在一些计算机竞赛中取得了优异的成绩。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https://d.book118.com/236120202223010043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2024-09-11T22:39:52.480</cp:lastPrinted>
  <dcterms:created xsi:type="dcterms:W3CDTF">2024-09-11T14:39:52Z</dcterms:created>
  <dcterms:modified xsi:type="dcterms:W3CDTF">2024-09-11T14:39:54Z</dcterms:modified>
</cp:coreProperties>
</file>