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7DE0A-F231-4CCA-9A18-2226EDAD7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7D934-068E-40D6-8231-9A7A3FBD0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C9F11-4489-4B1A-B6FD-BC828425C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29C0A-D76B-4F9E-B675-30B5EAFD7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7E7747-FCAD-4AB5-B66F-342EFC795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241EBA-3FC3-40D0-B2C2-04F43FC7B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D8A51F-5D5A-47C9-B371-2F3F2AD0B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17B7E-087A-4DF0-A47C-FD80E1524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53654-23C4-40C7-80C5-1BD40B1D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2944E-0C69-40FB-878C-65ADE5FC6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BEE35-EF7E-43FB-88B8-DE4A85FC1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2201024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《兽医药理学实验》课件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实验一：药物剂量的确定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实验二：药物作用机制研究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实验三：药物安全性评价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实验四：药物残留检测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实验五：药物配伍禁忌研究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5" b="289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掌握药理实验基本操作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通过本实验，学生将掌握药理实验的基本操作技能，包括实验动物的选择、实验试剂的配制、实验仪器的使用等。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理解药物作用机制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通过观察实验结果，学生将深入理解药物的作用机制和药理效应，为后续的药物研发和临床应用奠定基础。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培养实验素养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本实验旨在培养学生的实验素养，包括实验设计、实验操作、数据分析和结果解读等方面的能力。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本实验涉及的药物作用机制主要涉及药物与靶点之间的相互作用，以及由此引发的生理效应。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药效学原理是本实验的核心原理，通过药效学实验，可以了解药物对机体的作用性质、作用方式、作用强度等。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药效学原理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011" b="110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本实验涉及的药代动力学原理主要涉及药物在体内的吸收、分布、代谢和排泄过程。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药代动力学原理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包括实验动物、实验试剂和仪器的准备。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包括给药方式、给药剂量、实验观察指标等。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对实验数据进行及时记录，并对结果进行分析和解释。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实验总结与报告撰写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对实验结果进行总结，并撰写规范的实验报告。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实验一：药物剂量的确定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了解不同给药途径对药物剂量的影响。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学会根据药物浓度计算给药体积。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掌握根据动物体重计算药物剂量的方法。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药物剂量是指给药动物使用的药物数量，是影响药物作用的重要因素。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给药途径不同，药物吸收速度和程度不同，所需的剂量也不同。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药物浓度是指单位体积溶液中所含药物的量，是计算给药体积的依据。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准备实验动物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选择健康的实验动物，记录其体重。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确定给药途径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根据实验要求选择合适的给药途径，如口服、注射等。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计算药物剂量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根据实验动物的体重和所需的药物浓度或剂量范围，计算出所需的剂量。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配制药物溶液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根据计算出的剂量，将药物溶解或稀释到适当的浓度。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给药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按照选择的给药途径给予实验动物适量的药物溶液。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观察记录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观察实验动物的药物反应，记录给药前后实验动物的症状变化。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实验二：药物作用机制研究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探究药物作用机制与药效之间的关系。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掌握药物作用机制研究的基本方法。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了解不同药物对动物机体生理功能的影响。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药物作用机制是指药物如何与机体细胞上的靶点结合，从而发挥药理作用的过程。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药物作用机制研究是药理学实验的重要组成部分，有助于深入了解药物的作用原理和机制。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通过药物作用机制研究，可以预测新药在不同动物机体内的效果和安全性，为新药研发提供科学依据。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62" r="1936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https://d.book118.com/236122010243010043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2024-09-12T03:14:51.708</cp:lastPrinted>
  <dcterms:created xsi:type="dcterms:W3CDTF">2024-09-11T19:14:51Z</dcterms:created>
  <dcterms:modified xsi:type="dcterms:W3CDTF">2024-09-11T19:14:53Z</dcterms:modified>
</cp:coreProperties>
</file>