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1AA83D-6214-4217-B43D-F13BCED58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E08643-EF1E-429F-A4C7-E0D526E65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BBEE33-36D0-4BB1-9DBD-25ED3393F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39E63E-26A8-4C67-84F3-36E1AFF72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D268D6-B649-4170-B7B2-E53451999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F81BAC-AA54-43B0-B916-F439D71D8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6CD9F9-300B-4628-9C69-17A002138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4445FA-60FB-459A-9B1D-F053ECB51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785935-ABE8-47BB-80D1-E89B0B650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B59EA4-FE73-4DA3-949E-24E2F60F6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B62FDE-4E71-4BF9-865B-6DEEC39C1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612502001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护理新项目总结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项目背景介绍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项目实施过程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项目成果展示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随着社会老龄化加剧，慢性病患者数量增多，对护理服务的需求日益增长。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护理资源不足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传统护理模式难以满足患者需求，护理人力资源短缺，需要创新护理模式。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随着医疗技术的进步，信息化、智能化技术为护理服务提供了新的解决方案。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项目起源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满足患者需求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为患者提供个性化、全方位的护理服务，改善患者就医体验。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缓解护理人力资源压力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通过优化护理模式，减轻护士工作负担，提高工作效率。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提高护理服务质量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通过引入新技术和优化流程，提高护理服务的专业性和效率。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推动护理行业创新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新项目将推动护理行业的创新发展，为患者提供更好的护理服务。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提升医疗体系效率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优化护理流程，提高医疗体系整体效率，更好地满足患者需求。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促进护理人才培养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新项目将促进护理人才培养和职业发展，提升护理队伍的整体素质。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明确新项目的目标，包括提高护理质量、优化护理流程、降低成本等。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制定方案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根据目标制定详细的实施方案，包括护理人员的培训、设备采购、制度制定等。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合理分配人力、物力和财力等资源，确保实施计划的顺利进行。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合理规划项目实施的时间节点，确保按时完成各项任务。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针对护理人员技能水平参差不齐的问题，开展专项培训和技能考核，提高护理人员的专业水平。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人员培训不足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加强制度宣传和培训，明确责任和义务，确保制度得到有效执行。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制度执行不力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积极与供应商沟通，确保设备供应及时，同时寻求其他可行的采购渠道。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设备采购困难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建立有效的沟通机制，定期召开项目进展会议，及时解决实施过程中出现的问题。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沟通不畅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实施过程遇到的问题及解决方案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指标设定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根据项目目标设定具体的评估指标，如护理质量、成本节约、患者满意度等。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收集相关数据，对实施效果进行定量和定性评估。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对收集到的数据进行深入分析，了解新项目实施的效果和存在的问题。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总结反馈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根据评估结果总结经验教训，提出改进措施和建议，不断完善护理新项目。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https://d.book118.com/236125020013010100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2024-09-23T21:17:23.452</cp:lastPrinted>
  <dcterms:created xsi:type="dcterms:W3CDTF">2024-09-23T13:17:23Z</dcterms:created>
  <dcterms:modified xsi:type="dcterms:W3CDTF">2024-09-23T13:17:25Z</dcterms:modified>
</cp:coreProperties>
</file>