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462EC-57AE-45EE-8869-CB0A5A41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1E2FE-3012-4A17-81B0-10D5A32A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C26AA-2E5A-45DF-A74C-A7B0B49D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C0691-E7EC-4502-88B9-7CD61A93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779CC-51AF-4E0A-AE78-8C1FBD83B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4C9C46-8E85-4CF6-A8A2-FF76CC77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E6D78-DEAC-45C9-9736-977C2302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0DDA5-EF4F-4858-AC70-406F02FED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73FE4-FD2D-4FD1-A951-7E4E7433A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48F8-7267-4532-B4C1-482C885C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FBE25-671A-44FC-B69A-B557AD432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30" r:id="rId2"/>
    <p:sldLayoutId id="2147491831" r:id="rId3"/>
    <p:sldLayoutId id="2147491832" r:id="rId4"/>
    <p:sldLayoutId id="2147491833" r:id="rId5"/>
    <p:sldLayoutId id="2147491834" r:id="rId6"/>
    <p:sldLayoutId id="2147491835" r:id="rId7"/>
    <p:sldLayoutId id="2147491836" r:id="rId8"/>
    <p:sldLayoutId id="2147491837" r:id="rId9"/>
    <p:sldLayoutId id="2147491838" r:id="rId10"/>
    <p:sldLayoutId id="21474918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320211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加强农村社会治安综合治理，推进乡村振兴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农村社会治安现状及问题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加强农村社会治安综合治理的措施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推进乡村振兴的路径与建议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加强组织领导和保障措施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总结与展望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农村社会治安现状及问题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农村社会治安现状</a:t>
            </a:r>
            <a:endParaRPr lang="zh-CN" altLang="en-US"/>
          </a:p>
        </p:txBody>
      </p:sp>
      <p:sp>
        <p:nvSpPr>
          <p:cNvPr id="104928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农村基层组织建设有待加强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黄赌毒等社会问题依然存在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封建迷信活动较为普遍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盗窃、抢劫等侵财犯罪时有发生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存在的主要问题及原因</a:t>
            </a:r>
            <a:endParaRPr lang="zh-CN" altLang="en-US"/>
          </a:p>
        </p:txBody>
      </p:sp>
      <p:sp>
        <p:nvSpPr>
          <p:cNvPr id="10493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农村社会治安问题多样，包括盗窃、抢劫、欺诈等犯罪行为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农村社会治安问题存在的原因主要包括贫困、教育水平低下、法制观念淡薄等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农村社会治安问题给农民的生产生活带来极大的困扰和影响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农村社会治安问题需要政府、社会和农民共同努力解决，推进乡村振兴战略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治安问题对乡村振兴的影响</a:t>
            </a:r>
            <a:endParaRPr lang="zh-CN" altLang="en-US"/>
          </a:p>
        </p:txBody>
      </p:sp>
      <p:sp>
        <p:nvSpPr>
          <p:cNvPr id="10494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治安问题影响农村经济发展，阻碍乡村振兴进程。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治安问题影响农村社会稳定，不利于乡村振兴的推进。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治安问题影响农村居民的生活质量，不利于提高农村居民的幸福感。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治安问题影响农村的形象，不利于吸引外来投资和人才。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加强农村社会治安综合治理的措施</a:t>
            </a:r>
            <a:endParaRPr lang="zh-CN" altLang="en-US"/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建立健全治安防控体系</a:t>
            </a:r>
            <a:endParaRPr lang="zh-CN" altLang="en-US"/>
          </a:p>
        </p:txBody>
      </p:sp>
      <p:sp>
        <p:nvSpPr>
          <p:cNvPr id="10495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加强治安巡逻，及时发现和打击违法犯罪行为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加强基层组织建设，提高基层治安管理能力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完善治安防控网络，提高治安防控水平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建立治安信息收集和分析机制，及时掌握治安动态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加强法律法规宣传教育</a:t>
            </a:r>
            <a:endParaRPr lang="zh-CN" altLang="en-US"/>
          </a:p>
        </p:txBody>
      </p:sp>
      <p:sp>
        <p:nvSpPr>
          <p:cNvPr id="10496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定期开展普法宣传活动，提高农民法律意识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加强农村法律援助工作，为农民提供法律咨询和帮助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建立法律服务热线，方便农民咨询法律问题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开展法律知识培训，提高农村干部和村民的法律素养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推进科技手段在治安管理中的应用</a:t>
            </a:r>
            <a:endParaRPr lang="zh-CN" altLang="en-US"/>
          </a:p>
        </p:txBody>
      </p:sp>
      <p:sp>
        <p:nvSpPr>
          <p:cNvPr id="10496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推广智能监控系统，提高农村治安监控的覆盖面和实时性。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建立农村治安管理信息化平台，实现信息共享和快速响应。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应用大数据和人工智能技术，对农村治安数据进行深度分析和预测，提高预警和预防能力。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加强农村警务科技建设，提高民警的科技素质和技能水平，提升农村治安管理效率。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完善矛盾纠纷化解机制</a:t>
            </a:r>
            <a:endParaRPr lang="zh-CN" altLang="en-US"/>
          </a:p>
        </p:txBody>
      </p:sp>
      <p:sp>
        <p:nvSpPr>
          <p:cNvPr id="10497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完善信访制度，畅通群众诉求表达渠道。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建立多元化纠纷解决机制，包括调解、仲裁、诉讼等方式。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加强人民调解工作，发挥其在矛盾纠纷化解中的重要作用。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推动建立社会矛盾预警机制，及时发现和化解矛盾。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推进乡村振兴的路径与建议</a:t>
            </a:r>
            <a:endParaRPr lang="zh-CN" altLang="en-US"/>
          </a:p>
        </p:txBody>
      </p:sp>
      <p:sp>
        <p:nvSpPr>
          <p:cNvPr id="10497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https://d.book118.com/236132021130010041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加强农村社会治安综合治理，推进乡村振兴</vt:lpstr>
      <vt:lpstr>目录</vt:lpstr>
      <vt:lpstr>单击此处添加章节标题</vt:lpstr>
      <vt:lpstr>农村社会治安现状及问题</vt:lpstr>
      <vt:lpstr>农村社会治安现状</vt:lpstr>
      <vt:lpstr>存在的主要问题及原因</vt:lpstr>
      <vt:lpstr>治安问题对乡村振兴的影响</vt:lpstr>
      <vt:lpstr>加强农村社会治安综合治理的措施</vt:lpstr>
      <vt:lpstr>建立健全治安防控体系</vt:lpstr>
      <vt:lpstr>加强法律法规宣传教育</vt:lpstr>
      <vt:lpstr>推进科技手段在治安管理中的应用</vt:lpstr>
      <vt:lpstr>完善矛盾纠纷化解机制</vt:lpstr>
      <vt:lpstr>推进乡村振兴的路径与建议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2024-09-08T11:18:14.155</cp:lastPrinted>
  <dcterms:created xsi:type="dcterms:W3CDTF">2024-09-08T03:18:14Z</dcterms:created>
  <dcterms:modified xsi:type="dcterms:W3CDTF">2024-09-08T03:18:16Z</dcterms:modified>
</cp:coreProperties>
</file>