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GHDSV+GCMPJO+ArialMT"/>
      <p:regular r:id="rId18"/>
    </p:embeddedFont>
    <p:embeddedFont>
      <p:font typeface="DEGBBB+MS-UIGothic"/>
      <p:regular r:id="rId19"/>
    </p:embeddedFont>
    <p:embeddedFont>
      <p:font typeface="WQEBQI+DTFEBQ+MicrosoftYaHei-Bold"/>
      <p:regular r:id="rId20"/>
    </p:embeddedFont>
    <p:embeddedFont>
      <p:font typeface="KGJMUV+IVOHE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02FA-8594-45EB-8DA8-B9DE879F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D5DBE-69E4-498F-8200-CC4FF504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B8C08-C913-485A-BBCB-025A8D7B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8BB2A-A3A8-4348-A295-FCBAEA9E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B01CD-CF82-40BD-9BA5-26414E02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A6A25-FAD1-4F26-AE6F-F26141E7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77E56-F825-43C6-95EE-3A373EC7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BD6DC-0EB0-46DE-B15B-424666B5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C2763-721A-4F83-8E49-8FD2F91B3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34F00-D708-4766-B3F3-79F735D87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DA3C3-52FD-41C9-A38F-EC74ADAD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352321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5147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GHDSV+GCMPJO+ArialMT"/>
                <a:cs typeface="FGHDSV+GCMPJ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程介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3074225"/>
            <a:ext cx="3404697" cy="30240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GHDSV+GCMPJO+ArialMT"/>
                <a:cs typeface="FGHDSV+GCMPJ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心理健康基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GHDSV+GCMPJO+ArialMT"/>
                <a:cs typeface="FGHDSV+GCMPJ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自我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知与情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GHDSV+GCMPJO+ArialMT"/>
                <a:cs typeface="FGHDSV+GCMPJ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关系与社交技能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GHDSV+GCMPJO+ArialMT"/>
                <a:cs typeface="FGHDSV+GCMPJ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心理适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与成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GHDSV+GCMPJO+ArialMT"/>
                <a:cs typeface="FGHDSV+GCMPJ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DEGBBB+MS-UIGothic"/>
                <a:cs typeface="DEGBBB+MS-UIGothic"/>
              </a:rPr>
              <a:t>践与活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WQEBQI+DTFEBQ+MicrosoftYaHei-Bold"/>
                <a:cs typeface="WQEBQI+DTFEB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程目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与意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QEBQI+DTFEBQ+MicrosoftYaHei-Bold"/>
                <a:cs typeface="WQEBQI+DTFEB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QEBQI+DTFEBQ+MicrosoftYaHei-Bold"/>
                <a:cs typeface="WQEBQI+DTFEB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QEBQI+DTFEBQ+MicrosoftYaHei-Bold"/>
                <a:cs typeface="WQEBQI+DTFEB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DEGBBB+MS-UIGothic"/>
                <a:cs typeface="DEGBBB+MS-UIGothic"/>
              </a:rPr>
              <a:t>增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BA242F"/>
                </a:solidFill>
                <a:latin typeface="DEGBBB+MS-UIGothic"/>
                <a:cs typeface="DEGBBB+MS-UIGothic"/>
              </a:rPr>
              <a:t>学生心理素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BA242F"/>
                </a:solidFill>
                <a:latin typeface="DEGBBB+MS-UIGothic"/>
                <a:cs typeface="DEGBBB+MS-UIGothic"/>
              </a:rPr>
              <a:t>防心理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DEGBBB+MS-UIGothic"/>
                <a:cs typeface="DEGBBB+MS-UIGothic"/>
              </a:rPr>
              <a:t>培养社会适</a:t>
            </a: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应</a:t>
            </a:r>
            <a:r>
              <a:rPr sz="2000" spc="23">
                <a:solidFill>
                  <a:srgbClr val="BA242F"/>
                </a:solidFill>
                <a:latin typeface="DEGBBB+MS-UIGothic"/>
                <a:cs typeface="DEGBBB+MS-UIGothic"/>
              </a:rPr>
              <a:t>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心理健康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程，帮助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学生建立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极心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应对压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力和挫折的能力，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增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心理素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心理健康教育，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学生出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焦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、抑郁等心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，促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学生心理健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康成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帮助学生学会与人沟通、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合作和解决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，提高社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会适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能力，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未来的学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和工作打下基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程内容与安排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程目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教学方法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明确心理健康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程的目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学生心理素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防心理</a:t>
            </a:r>
          </a:p>
          <a:p>
            <a:pPr marL="3429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和培养社会适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采用多种教学方法，如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解、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案例分析、角色扮演、小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等，以激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学生的学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习兴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趣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和参与度。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程内容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程安排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30705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包括自我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知、情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管理、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力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、人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交往、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作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等方面的知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和技巧。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根据学校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情况和学生需求，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合理安排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度和考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核方式，确保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程效果和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WQEBQI+DTFEBQ+MicrosoftYaHei-Bold"/>
                <a:cs typeface="WQEBQI+DTFEB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心理健康的定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心理健康是指个体内部心理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程和外部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境的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一致，以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及个体在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生活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力和挑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战时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出良好的适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BA242F"/>
                </a:solidFill>
                <a:latin typeface="DEGBBB+MS-UIGothic"/>
                <a:cs typeface="DEGBB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心理健康是个体整体健康的重要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成部分，它涉及到个体的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知、情感、行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和人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关系等多个方面。心理健康的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包括内部心理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程的平衡、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定和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，以及个体能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有效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地适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外部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境和生活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力的能力。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心理健康与生活品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6158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GBBB+MS-UIGothic"/>
                <a:cs typeface="DEGBBB+MS-UIGothic"/>
              </a:rPr>
              <a:t>心理健康直接影响着个体的生活品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EGBBB+MS-UIGothic"/>
                <a:cs typeface="DEGBBB+MS-UIGothic"/>
              </a:rPr>
              <a:t>，良好的心理健康能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DEGBBB+MS-UIGothic"/>
                <a:cs typeface="DEGBBB+MS-UIGothic"/>
              </a:rPr>
              <a:t>提高个体的幸福感和生活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EGBBB+MS-UIGothic"/>
                <a:cs typeface="DEGBBB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BA242F"/>
                </a:solidFill>
                <a:latin typeface="DEGBBB+MS-UIGothic"/>
                <a:cs typeface="DEGBB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心理健康与生活品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之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存在着密切的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系。个体的心理健康水平越高，其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应对压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力和挑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的能力就越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，也更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容易适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外部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境的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化。同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，良好的心理健康有助于提高个体的幸福感和生活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量，减少焦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、抑郁等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情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5D1217"/>
                </a:solidFill>
                <a:latin typeface="DEGBBB+MS-UIGothic"/>
                <a:cs typeface="DEGBBB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心理健康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67382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了解常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的心理健康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及其表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时识别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和解决心理健康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个体心理健康的重要措施。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BA242F"/>
                </a:solidFill>
                <a:latin typeface="DEGBBB+MS-UIGothic"/>
                <a:cs typeface="DEGBB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104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常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的心理健康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包括焦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症、抑郁症、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迫症等。了解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些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的表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和症状，及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时寻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助，是解决心理健康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的关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。此外，通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建立良好的生活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、增加社交互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、保持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极心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方式，可以有效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防心理健康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WQEBQI+DTFEBQ+MicrosoftYaHei-Bold"/>
                <a:cs typeface="WQEBQI+DTFEB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自我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自我</a:t>
            </a: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知是个人成</a:t>
            </a: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的基</a:t>
            </a: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QEBQI+DTFEBQ+MicrosoftYaHei-Bold"/>
                <a:cs typeface="WQEBQI+DTFEBQ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QEBQI+DTFEBQ+MicrosoftYaHei-Bold"/>
                <a:cs typeface="WQEBQI+DTFEB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QEBQI+DTFEBQ+MicrosoftYaHei-Bold"/>
                <a:cs typeface="WQEBQI+DTFEB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了解自己的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点、缺点、价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趣，有助于个人更好地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展自己的潜能和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自我</a:t>
            </a: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知有助于提高自尊和自信心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过认识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自己的能力和价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，个人可以建立更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的自尊和自信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心，更好地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和困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自我</a:t>
            </a: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知有助于改善人</a:t>
            </a: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际</a:t>
            </a:r>
            <a:r>
              <a:rPr sz="1600">
                <a:solidFill>
                  <a:srgbClr val="BA242F"/>
                </a:solidFill>
                <a:latin typeface="DEGBBB+MS-UIGothic"/>
                <a:cs typeface="DEGBBB+MS-UIGothic"/>
              </a:rPr>
              <a:t>关系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了解自己的需求和期望，可以更好地与他人沟通和交流，建立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更健康的人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5C0B15"/>
                </a:solidFill>
                <a:latin typeface="DEGBBB+MS-UIGothic"/>
                <a:cs typeface="DEGBBB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情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与表达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情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的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学会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察和感知自己的情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解情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绪产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生的原因和影响，有助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于更好地管理情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情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的表达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适当的表达方式，如言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肢体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言等，将情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绪传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达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他人，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有助于增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沟通和理解。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情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绪调节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BA242F"/>
                </a:solidFill>
                <a:latin typeface="DEGBBB+MS-UIGothic"/>
                <a:cs typeface="DEGBBB+MS-UIGothic"/>
              </a:rPr>
              <a:t>力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DEGBBB+MS-UIGothic"/>
                <a:cs typeface="DEGBBB+MS-UIGothic"/>
              </a:rPr>
              <a:t>情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绪调节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学会控制和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整自己的情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，避免情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动过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大或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长时间处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于消极情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5C0B15"/>
                </a:solidFill>
                <a:latin typeface="DEGBBB+MS-UIGothic"/>
                <a:cs typeface="DEGBBB+MS-UIGothic"/>
              </a:rPr>
              <a:t>，有助于保持心理平衡。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FFFFFF"/>
                </a:solidFill>
                <a:latin typeface="DEGBBB+MS-UIGothic"/>
                <a:cs typeface="DEGBBB+MS-UIGothic"/>
              </a:rPr>
              <a:t>力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掌握有效的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方法，如放松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技巧等，有助于减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EGBBB+MS-UIGothic"/>
                <a:cs typeface="DEGBBB+MS-UIGothic"/>
              </a:rPr>
              <a:t>身心的影响。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https://d.book118.com/236135232135010101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FGHDSV+GCMPJO+ArialMT</vt:lpstr>
      <vt:lpstr>Times New Roman</vt:lpstr>
      <vt:lpstr>SimSun</vt:lpstr>
      <vt:lpstr>DEGBBB+MS-UIGothic</vt:lpstr>
      <vt:lpstr>WQEBQI+DTFEBQ+MicrosoftYaHei-Bold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2024-09-26T03:04:32.596</cp:lastPrinted>
  <dcterms:created xsi:type="dcterms:W3CDTF">2024-09-25T19:04:32Z</dcterms:created>
  <dcterms:modified xsi:type="dcterms:W3CDTF">2024-09-25T19:04:33Z</dcterms:modified>
</cp:coreProperties>
</file>