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457EA-304B-49AC-B7C8-EDA9BE807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C662DB-4181-46D5-9C32-9A0BBC3A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FB8BB-9B7F-459C-9D78-1435112CC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4BB9A4-3BD0-463F-BD86-3414590698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047FAB-D771-4BFF-80A0-61FB0BEA2C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130F1D-BDFA-4EC7-AAC2-8E31D898A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5695EE-9EA5-44BE-9EE5-D9759B7F5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3CD607-A702-4334-82CB-CF54829F3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2E6F1-2E17-4930-A71E-598B9197B4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8EDD4-569A-4214-8662-443A81ADD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14DA2-A94B-4DDB-B88D-476190884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14115314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教师工作职责的学校领导与教师发展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学校领导在教师工作职责中的作用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教师发展概述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学校领导在教师发展中的作用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教师工作职责与教师发展的关系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适应教育改革与发展的需要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应对教育变革，促进教师专业发展。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完善学校管理制度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规范教师行为，优化学校管理流程。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明确教师工作职责的重要性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确保教学质量，提升学生学习成果。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包括教学设计、课堂教学、学生评价等方面。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教师基本职责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涉及教师培训、学术研究、教学团队建设等内容。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教师专业发展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探讨学校领导如何引领教师成长、优化教师队伍结构等问题。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学校领导在教师发展中的作用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教师工作职责概述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根据学校的教学大纲和课程要求，制定详细的教学计划，包括教学目标、教学内容、教学方法和评估方式等。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制定教学计划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深入研究所教课程，准备充足的教学材料，包括课件、教案、习题等，确保教学内容的科学性和准确性。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备课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按照教学计划，认真组织课堂教学，采用多种教学方法和手段，激发学生的学习兴趣和主动性，提高教学效果。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授课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针对学生的学习问题和困难，及时进行辅导和答疑，帮助学生解决学习难题，提高学习成绩。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辅导答疑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0543" r="1054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积极参与学术研究和交流活动，关注学科前沿动态，提高自身的学术水平和影响力。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科研项目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积极申报和承担各级各类科研项目，认真完成研究任务，推动学科建设和发展。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科研成果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努力取得高水平的科研成果，包括学术论文、专著、专利等，提升学校的学术声誉和地位。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积极参加国内外学术会议和研讨活动，与同行专家进行深入交流和合作，促进学术交流和合作。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利用自身的专业知识和经验，为社会提供相关的咨询和服务，推动社会进步和发展。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社会咨询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承担社会培训任务，为社会培养各类人才，提高社会整体素质和技能水平。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社会培训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积极参与社会公益活动，为社会做出积极的贡献，提升教师的社会形象和地位。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社会公益活动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积极与企业合作，推动产学研结合，促进科技成果转化和应用。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校企合作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社会服务职责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学校领导在教师工作职责中的作用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制定教师工作职责相关政策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明确教师工作职责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学校领导需制定明确的教师工作职责政策，确保所有教师清楚自己的职责范围和工作要求。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设定教学目标和评估标准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根据学校的教育目标和课程要求，设定合理的教学目标，并制定相应的评估标准，以便对教师的工作表现进行客观评价。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更新和完善政策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随着教育环境和需求的变化，学校领导应及时更新和完善教师工作职责相关政策，以适应新的教育形势。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学校领导应定期进入课堂，观察教师的课堂教学表现，了解教师的教学风格、课堂管理能力和学生互动情况。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观察课堂教学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检查教师的教学计划和备课资料，确保教学内容符合课程要求，教学计划合理且备课充分。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检查教学计划和备课资料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通过学生成绩、家长反馈、同事评价等多种方式，全面评估教师的教学效果，为教师提供反馈和改进建议。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评估教学效果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监督和评估教师工作表现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根据教师的专业发展需求，提供针对性的培训和发展机会，如参加研讨会、进修课程等，帮助教师提升教学水平和专业素养。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提供培训和发展机会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改善教学设施，提供充足的教学资源，如图书、实验设备、多媒体工具等，确保教师能够顺利开展教学活动。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优化教学环境和资源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对于表现优秀的教师，给予适当的奖励和荣誉，激发教师的工作热情和积极性。同时，在学校内部树立榜样，促进教师之间的良性竞争和合作。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给予激励和认可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提供必要的支持和资源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教师发展概述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https://d.book118.com/236141153145010052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2024-09-19T03:51:36.712</cp:lastPrinted>
  <dcterms:created xsi:type="dcterms:W3CDTF">2024-09-18T19:51:36Z</dcterms:created>
  <dcterms:modified xsi:type="dcterms:W3CDTF">2024-09-18T19:51:38Z</dcterms:modified>
</cp:coreProperties>
</file>