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6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38487-6F9D-47FE-BA1A-BBA1116F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E27BF-8C54-4810-BF5A-4BEE6AACD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664A2-712A-4146-9B90-C788FC7D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BB7E4-A870-424F-990E-CFE740CC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94F9C-AB81-45D8-9F49-4FBA0AF1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7480B-682E-49CD-9B66-0483E553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7C341-F4F9-44D0-9AD8-C044BF7E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42809-EDF7-4311-ADF3-DD8E5E79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B08B7-D801-4EE8-B5D8-D324F0461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5080F-F495-4BB7-9415-5D58F5A1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8707B-545B-4C02-8B84-6DAE4603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450111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《从百草园到三味书屋》ppt课件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课件封面与目录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鲁迅简介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《从百草园到三味书屋》背景介绍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百草园部分解析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三味书屋部分解析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课件封面与目录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标题：《从百草园到三味书屋》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作者：鲁迅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背景图片：百草园或三味书屋的图片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设计风格：简洁、清晰，突出主题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课件目录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三味书屋介绍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作品背景介绍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总结与思考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致谢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百草园介绍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作者鲁迅介绍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作品赏析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参考文献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0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9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94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96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98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00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02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04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06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08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鲁迅简介</a:t>
            </a:r>
            <a:endParaRPr lang="zh-CN" altLang="en-US"/>
          </a:p>
        </p:txBody>
      </p:sp>
      <p:sp>
        <p:nvSpPr>
          <p:cNvPr id="10494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鲁迅生平</a:t>
            </a:r>
            <a:endParaRPr lang="zh-CN" altLang="en-US"/>
          </a:p>
        </p:txBody>
      </p:sp>
      <p:sp>
        <p:nvSpPr>
          <p:cNvPr id="10495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原名：周树人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出生日期：1881年9月25日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出生地：浙江绍兴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代表作：《狂人日记》、《阿Q正传》、《呐喊》、《彷徨》等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逝世日期：1936年10月19日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主要成就：中国现代文学的奠基人，被誉为“中国现代文学之父”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主要作品及成就</a:t>
            </a:r>
            <a:endParaRPr lang="zh-CN" altLang="en-US"/>
          </a:p>
        </p:txBody>
      </p:sp>
      <p:sp>
        <p:nvSpPr>
          <p:cNvPr id="1049626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《狂人日记》：中国现代文学史上第一部白话小说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《呐喊》：中国现代文学史上第一部短篇小说集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《阿Q正传》：中国现代文学史上第一部长篇小说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《朝花夕拾》：中国现代文学史上第一部散文集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鲁迅被誉为“中国现代文学的奠基人”，对中国现代文学的发展产生了深远影响。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《从百草园到三味书屋》背景介绍</a:t>
            </a:r>
            <a:endParaRPr lang="zh-CN" altLang="en-US"/>
          </a:p>
        </p:txBody>
      </p:sp>
      <p:sp>
        <p:nvSpPr>
          <p:cNvPr id="10496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创作背景</a:t>
            </a:r>
            <a:endParaRPr lang="zh-CN" altLang="en-US"/>
          </a:p>
        </p:txBody>
      </p:sp>
      <p:sp>
        <p:nvSpPr>
          <p:cNvPr id="10497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作者：鲁迅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创作时间：1926年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创作背景：鲁迅在厦门大学任教期间，回忆童年生活，创作了这篇散文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主题：通过对百草园和三味书屋的描写，表达了对童年生活的怀念和对封建教育的批判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作品主题</a:t>
            </a:r>
            <a:endParaRPr lang="zh-CN" altLang="en-US"/>
          </a:p>
        </p:txBody>
      </p:sp>
      <p:sp>
        <p:nvSpPr>
          <p:cNvPr id="10498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教育观念：反映了作者对传统教育制度的反思和批判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童年回忆：描绘了作者童年时期的生活场景和经历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社会背景：展现了当时社会的风貌和时代特征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人生哲理：揭示了人生的哲理和真谛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百草园部分解析</a:t>
            </a:r>
            <a:endParaRPr lang="zh-CN" altLang="en-US"/>
          </a:p>
        </p:txBody>
      </p:sp>
      <p:sp>
        <p:nvSpPr>
          <p:cNvPr id="1049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FIVE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百草园概貌</a:t>
            </a:r>
            <a:endParaRPr lang="zh-CN" altLang="en-US"/>
          </a:p>
        </p:txBody>
      </p:sp>
      <p:sp>
        <p:nvSpPr>
          <p:cNvPr id="10499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自然景观：四季景色各异，春天有蝴蝶、蜜蜂，夏天有蝉鸣，秋天有果实，冬天有雪景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地理位置：位于绍兴城内，鲁迅故居的后花园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植物种类：多种植物，如桑树、皂荚树、覆盆子等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人文景观：有石井栏、泥墙根等，是孩子们玩耍的好去处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https://d.book118.com/236145011114010031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Office Theme</vt:lpstr>
      <vt:lpstr>《从百草园到三味书屋》ppt课件</vt:lpstr>
      <vt:lpstr>目录</vt:lpstr>
      <vt:lpstr>单击此处添加章节标题</vt:lpstr>
      <vt:lpstr>课件封面与目录</vt:lpstr>
      <vt:lpstr>PowerPoint Presentation</vt:lpstr>
      <vt:lpstr>课件封面</vt:lpstr>
      <vt:lpstr>课件目录</vt:lpstr>
      <vt:lpstr>鲁迅简介</vt:lpstr>
      <vt:lpstr>PowerPoint Presentation</vt:lpstr>
      <vt:lpstr>鲁迅生平</vt:lpstr>
      <vt:lpstr>主要作品及成就</vt:lpstr>
      <vt:lpstr>《从百草园到三味书屋》背景介绍</vt:lpstr>
      <vt:lpstr>PowerPoint Presentation</vt:lpstr>
      <vt:lpstr>创作背景</vt:lpstr>
      <vt:lpstr>作品主题</vt:lpstr>
      <vt:lpstr>百草园部分解析</vt:lpstr>
      <vt:lpstr>PowerPoint Presentation</vt:lpstr>
      <vt:lpstr>百草园概貌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2024-08-29T23:41:20.132</cp:lastPrinted>
  <dcterms:created xsi:type="dcterms:W3CDTF">2024-08-29T15:41:20Z</dcterms:created>
  <dcterms:modified xsi:type="dcterms:W3CDTF">2024-08-29T15:41:22Z</dcterms:modified>
</cp:coreProperties>
</file>