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0DFF3A-68FF-4CC2-8B2E-3DC54EE2E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23AF6-ED40-4F39-B32F-D42A9ED75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30A52-5EAA-4D91-B547-2D42DFD89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CBE100-CC62-4983-93A1-73B0AC73B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D26FDB-0003-46BA-B98B-0D32B6F3A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0F11B8-A417-4E12-A7B0-9D3EDC491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A5B771-8FA0-43BC-AE33-285D0488B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932F8B-82F1-46F2-967B-E0C002174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6A0547-36FE-4BE0-A9DB-49A24DD65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01D858-15F7-4F26-AEA8-838CEAE87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B4BA5-487E-4BB0-9C27-6672761E5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6145020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线性规划数学模型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线性规划的数学基础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线性规划问题的求解方法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线性规划问题的实际应用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线性规划的软件实现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线性规划的发展趋势与展望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线性规划概述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02" r="1660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是运筹学的一个重要分支，它研究的是在一定约束条件下最大化或最小化一个线性目标函数。线性规划问题具有明确的目标和约束条件，这些条件和目标是线性的，即它们可以用线性方程或不等式来表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线性规划问题通常用于解决资源分配、生产计划、运输和分配等问题，这些问题都涉及到在有限的资源下寻求最优解。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线性规划的定义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754" r="1575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在制造业中，线性规划可以用于确定最优的生产计划，以最小化成本或最大化利润。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在各种行业中，线性规划可以用于分配有限的资源，以最大化效益或满足特定的需求。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在物流和运输领域，线性规划可以用于优化运输路线和策略，以降低运输成本和提高效率。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物流和运输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在投资组合管理中，线性规划可以用于确定最优的投资组合，以最大化收益或最小化风险。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金融投资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线性规划的应用场景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334" r="17334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17" r="30417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13" name="AutoShape 1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线性规划的数学模型通常由三个部分组成：决策变量、目标函数和约束条件。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15" name="AutoShape 1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目标函数是问题需要最大化或最小化的函数，通常表示为$f(x) = c_1x_1 + c_2x_2 + ldots + c_nx_n$。</a:t>
              </a:r>
              <a:endParaRPr lang="en-US" sz="11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线性规划的数学模型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决策变量是问题中需要求解的未知数，通常表示为$x_1, x_2, ldots, x_n$。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约束条件是限制决策变量的条件，通常表示为$a_1x_1 + a_2x_2 + ldots + a_nx_n leq b$或$a_1x_1 + a_2x_2 + ldots + a_nx_n = b$。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线性规划的数学基础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11" b="2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向量是具有大小和方向的几何对象，通常表示为粗体字母或带有箭头的细字母。向量在空间中可以表示位置、速度和加速度等。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矩阵是一个由数字组成的矩形阵列，用于表示向量之间的关系和变换。矩阵的乘法、加法和转置等运算是线性代数中的基本运算。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向量与矩阵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线性方程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线性方程是包含一个或多个未知数的方程，其系数和常数项都是实数。线性方程可以表示为 ax + b = 0 或 ax + by = c 的形式。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线性方程组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线性方程组是由多个线性方程组成的系统，需要求解一组未知数的值，使得这些方程同时成立。解线性方程组的方法包括高斯消元法、LU分解等。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线性方程组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线性不等式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线性不等式是包含一个或多个未知数的方程，其系数和常数项都是实数，且不等号方向为“&gt;”或“&lt;”。线性不等式可以表示为 ax + b &gt; c 或 ax + b &lt; c 的形式。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线性不等式组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线性不等式组是由多个线性不等式组成的系统，需要求解一组未知数的值，使得这些不等式同时成立。解线性不等式组的方法包括单纯形法、梯度法等。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线性不等式组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线性规划问题的求解方法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单纯形法是一种求解线性规划问题的经典算法，其基本思想是通过不断迭代寻找最优解。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在每次迭代中，单纯形法会找到一个可行解，然后通过一系列的线性变换将其转化为另一个更优的解，最终收敛到最优解。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单纯形法具有简单易懂、易于实现的特点，因此在实践中得到了广泛应用。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单纯形法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对偶理论是线性规划的一个重要分支，它主要研究原问题和对偶问题的关系。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对偶问题是对原问题的转化，其目标函数与原问题相反，约束条件也不同。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对偶理论在求解线性规划问题时可以提供一些有用的性质和结论，如互补松弛定理等，这些性质和结论有助于简化问题、提高求解效率。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对偶理论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https://d.book118.com/236145020020010050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2024-09-15T05:42:44.153</cp:lastPrinted>
  <dcterms:created xsi:type="dcterms:W3CDTF">2024-09-14T21:42:44Z</dcterms:created>
  <dcterms:modified xsi:type="dcterms:W3CDTF">2024-09-14T21:42:45Z</dcterms:modified>
</cp:coreProperties>
</file>