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8D791-B1CD-4124-9C9A-B0E5F295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08E1-879F-4C78-B8C4-EFE071FD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56A5E-5302-4E3D-94C3-5CCB8117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2DE36-E309-43D4-B5A4-AF23249A3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B60C8-A5AD-40C7-BD6F-4316A79A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44FCD-7EB0-47BA-A426-610ECD5F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55B0C-CBD4-4D3A-AE31-32BACF73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49043-D9E7-4395-AF1C-A5B977F1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3E725-FD17-431F-8178-DC75FA314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41699-BC87-41D3-80A8-DCF7B7450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9DCFD-68A3-481C-8415-03417D41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45112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腋窝疼痛原因护理查房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腋窝疼痛的常见原因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腋窝疼痛的预防方法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腋窝疼痛的常见原因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肌肉拉伤是腋窝疼痛的常见原因之一，多由于过度使用或突然剧烈运动导致。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肌肉拉伤会导致腋窝周围的肌肉疼痛、肿胀和压痛，尤其是在活动时加剧。患者可能还伴有肌肉痉挛和僵硬等症状。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淋巴结肿大是腋窝疼痛的常见原因之一，多由于感染、炎症或肿瘤等疾病引起。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淋巴结肿大时，腋窝淋巴结可能会感到疼痛、肿胀，有时甚至可以触摸到硬块。淋巴结肿大的原因可能有很多，需要进一步检查以确定具体病因。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淋巴结肿大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乳腺增生是女性腋窝疼痛的常见原因之一，与内分泌失调、情绪压力等因素有关。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乳腺增生可能导致腋窝淋巴结肿大和疼痛，乳房也可能出现胀痛、刺痛等症状。患者通常在月经周期或情绪波动时感到疼痛加剧。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肩周炎是导致腋窝疼痛的常见原因之一，多见于长期从事重复性工作或保持同一姿势的人群。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肩周炎会导致肩关节周围疼痛，并放射至腋窝区域。患者可能出现肩部僵硬、活动受限等症状，尤其是在夜间或早晨起床时疼痛加剧。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肩周炎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腋窝疼痛的护理措施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药物治疗是缓解腋窝疼痛的重要手段之一，可以根据疼痛的性质和程度选择适当的药物。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非处方药如布洛芬、对乙酰氨基酚等可以用于缓解轻度疼痛，而处方药如可待因、吗啡等可用于治疗重度疼痛。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475" r="54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71" b="84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药物治疗过程中应注意药物的副作用和相互作用，如有疑问应及时向医生咨询。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物理治疗如热敷、冷敷、按摩等可以缓解腋窝疼痛，同时还可以促进血液循环和炎症消散。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0827" r="2082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20283" b="2028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672" r="1167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22" r="1372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针对不同的疼痛原因，可以选择适当的物理治疗方法，如肩周炎引起的疼痛可以通过拉伸和关节活动来缓解。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物理治疗过程中应注意防止烫伤、冻伤等意外伤害。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https://d.book118.com/236145112013010044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2024-09-12T06:28:30.459</cp:lastPrinted>
  <dcterms:created xsi:type="dcterms:W3CDTF">2024-09-11T22:28:30Z</dcterms:created>
  <dcterms:modified xsi:type="dcterms:W3CDTF">2024-09-11T22:28:32Z</dcterms:modified>
</cp:coreProperties>
</file>