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CB959-E193-4626-A27A-3D8986166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16616-1F5C-46EC-9552-A2FA6EDA2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18FB0-06EE-440F-90EC-EFD380DFB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7A7F5-F156-4944-A4E8-1CDA0DEC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216C63-5EDB-4000-994A-9D386BC3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FB136D-E684-471C-9C26-3B6290624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6C10AA-30B9-4156-9A0F-660D4344B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6715A-3492-47A6-A803-6CB8B2C2F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35A16-4D69-44D0-A926-2958A1F32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F261E-6A1C-436F-834E-3491293E0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2D070-965E-4529-8F25-B37FD8C18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45143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著名营销案例分析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案例一：可口可乐昵称瓶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案例二：星巴克的猫爪杯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案例三：麦当劳的超级碗半价活动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案例四：宜家的DIY营销策略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案例五：特斯拉的创新营销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案例一：可口可乐昵称瓶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921" b="19921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811" b="2081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中国是一个拥有丰富文化传统的国家，昵称文化在年轻人中非常流行。可口可乐公司决定利用这一文化现象，推出“可口可乐昵称瓶”营销活动。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2013年，可口可乐公司决定在中国市场推出一项创新的营销活动，以吸引年轻消费者并增强品牌忠诚度。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推广活动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除了在瓶子上印制昵称外，可口可乐还通过新浪微博发起了一系列有趣的互动活动，如“寻找你的瓶盖情缘”等，鼓励消费者分享自己的昵称瓶照片和故事。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可口可乐公司与中国最大的社交媒体平台——新浪微博合作，通过用户投票选出最受欢迎的昵称，印在瓶子上。这些昵称包括“纯爷们”、“吃货”、“天然呆”、“拼命女”等。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文化共鸣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可口可乐昵称瓶成功地与中国年轻人的文化相融合，利用昵称这一流行文化现象与消费者建立情感联系。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通过与新浪微博的合作，可口可乐充分利用了社交媒体的传播力量，使活动迅速在年轻人中传播开来。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互动参与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通过设计有趣的互动活动，可口可乐吸引了大量消费者的参与，增强了品牌忠诚度。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可口可乐昵称瓶营销活动在当时是一个创举，具有很强的创新性，吸引了大量媒体和消费者的关注。</a:t>
            </a:r>
            <a:endParaRPr lang="en-US" sz="1100"/>
          </a:p>
        </p:txBody>
      </p:sp>
      <p:sp>
        <p:nvSpPr>
          <p:cNvPr id="15" name="Freeform 15"/>
          <p:cNvSpPr/>
          <p:nvPr/>
        </p:nvSpPr>
        <p:spPr>
          <a:xfrm>
            <a:off x="5835091" y="2197120"/>
            <a:ext cx="575584" cy="551200"/>
          </a:xfrm>
          <a:custGeom>
            <a:rect l="l" t="t" r="r" b="b"/>
            <a:pathLst>
              <a:path w="21600" h="21600">
                <a:moveTo>
                  <a:pt x="18180" y="12132"/>
                </a:moveTo>
                <a:cubicBezTo>
                  <a:pt x="17710" y="12226"/>
                  <a:pt x="17327" y="12561"/>
                  <a:pt x="17170" y="13012"/>
                </a:cubicBezTo>
                <a:cubicBezTo>
                  <a:pt x="17083" y="13261"/>
                  <a:pt x="16981" y="13503"/>
                  <a:pt x="16868" y="13738"/>
                </a:cubicBezTo>
                <a:cubicBezTo>
                  <a:pt x="16658" y="14169"/>
                  <a:pt x="16694" y="14677"/>
                  <a:pt x="16959" y="15075"/>
                </a:cubicBezTo>
                <a:lnTo>
                  <a:pt x="18131" y="16833"/>
                </a:lnTo>
                <a:lnTo>
                  <a:pt x="16832" y="18132"/>
                </a:lnTo>
                <a:lnTo>
                  <a:pt x="15075" y="16960"/>
                </a:lnTo>
                <a:cubicBezTo>
                  <a:pt x="14850" y="16810"/>
                  <a:pt x="14589" y="16733"/>
                  <a:pt x="14326" y="16733"/>
                </a:cubicBezTo>
                <a:cubicBezTo>
                  <a:pt x="14126" y="16733"/>
                  <a:pt x="13924" y="16778"/>
                  <a:pt x="13738" y="16868"/>
                </a:cubicBezTo>
                <a:cubicBezTo>
                  <a:pt x="13504" y="16981"/>
                  <a:pt x="13262" y="17083"/>
                  <a:pt x="13012" y="17170"/>
                </a:cubicBezTo>
                <a:cubicBezTo>
                  <a:pt x="12561" y="17327"/>
                  <a:pt x="12226" y="17712"/>
                  <a:pt x="12133" y="18180"/>
                </a:cubicBezTo>
                <a:lnTo>
                  <a:pt x="11717" y="20249"/>
                </a:lnTo>
                <a:lnTo>
                  <a:pt x="9881" y="20249"/>
                </a:lnTo>
                <a:lnTo>
                  <a:pt x="9467" y="18180"/>
                </a:lnTo>
                <a:cubicBezTo>
                  <a:pt x="9373" y="17712"/>
                  <a:pt x="9039" y="17327"/>
                  <a:pt x="8588" y="17170"/>
                </a:cubicBezTo>
                <a:cubicBezTo>
                  <a:pt x="8339" y="17083"/>
                  <a:pt x="8096" y="16983"/>
                  <a:pt x="7861" y="16869"/>
                </a:cubicBezTo>
                <a:cubicBezTo>
                  <a:pt x="7675" y="16778"/>
                  <a:pt x="7474" y="16733"/>
                  <a:pt x="7273" y="16733"/>
                </a:cubicBezTo>
                <a:cubicBezTo>
                  <a:pt x="7011" y="16733"/>
                  <a:pt x="6750" y="16810"/>
                  <a:pt x="6525" y="16960"/>
                </a:cubicBezTo>
                <a:lnTo>
                  <a:pt x="4767" y="18132"/>
                </a:lnTo>
                <a:lnTo>
                  <a:pt x="3468" y="16833"/>
                </a:lnTo>
                <a:lnTo>
                  <a:pt x="4639" y="15075"/>
                </a:lnTo>
                <a:cubicBezTo>
                  <a:pt x="4904" y="14677"/>
                  <a:pt x="4939" y="14169"/>
                  <a:pt x="4732" y="13738"/>
                </a:cubicBezTo>
                <a:cubicBezTo>
                  <a:pt x="4618" y="13504"/>
                  <a:pt x="4516" y="13263"/>
                  <a:pt x="4429" y="13013"/>
                </a:cubicBezTo>
                <a:cubicBezTo>
                  <a:pt x="4273" y="12561"/>
                  <a:pt x="3888" y="12227"/>
                  <a:pt x="3419" y="12133"/>
                </a:cubicBezTo>
                <a:lnTo>
                  <a:pt x="1350" y="11718"/>
                </a:lnTo>
                <a:lnTo>
                  <a:pt x="1349" y="9882"/>
                </a:lnTo>
                <a:lnTo>
                  <a:pt x="3419" y="9468"/>
                </a:lnTo>
                <a:cubicBezTo>
                  <a:pt x="3888" y="9374"/>
                  <a:pt x="4273" y="9039"/>
                  <a:pt x="4429" y="8588"/>
                </a:cubicBezTo>
                <a:cubicBezTo>
                  <a:pt x="4516" y="8338"/>
                  <a:pt x="4617" y="8096"/>
                  <a:pt x="4731" y="7862"/>
                </a:cubicBezTo>
                <a:cubicBezTo>
                  <a:pt x="4940" y="7431"/>
                  <a:pt x="4905" y="6923"/>
                  <a:pt x="4639" y="6524"/>
                </a:cubicBezTo>
                <a:lnTo>
                  <a:pt x="3468" y="4767"/>
                </a:lnTo>
                <a:lnTo>
                  <a:pt x="4767" y="3468"/>
                </a:lnTo>
                <a:lnTo>
                  <a:pt x="6525" y="4639"/>
                </a:lnTo>
                <a:cubicBezTo>
                  <a:pt x="6750" y="4790"/>
                  <a:pt x="7011" y="4866"/>
                  <a:pt x="7273" y="4866"/>
                </a:cubicBezTo>
                <a:cubicBezTo>
                  <a:pt x="7474" y="4866"/>
                  <a:pt x="7674" y="4822"/>
                  <a:pt x="7861" y="4732"/>
                </a:cubicBezTo>
                <a:cubicBezTo>
                  <a:pt x="8095" y="4619"/>
                  <a:pt x="8337" y="4517"/>
                  <a:pt x="8586" y="4430"/>
                </a:cubicBezTo>
                <a:cubicBezTo>
                  <a:pt x="9039" y="4272"/>
                  <a:pt x="9373" y="3888"/>
                  <a:pt x="9467" y="3420"/>
                </a:cubicBezTo>
                <a:lnTo>
                  <a:pt x="9881" y="1350"/>
                </a:lnTo>
                <a:lnTo>
                  <a:pt x="11717" y="1350"/>
                </a:lnTo>
                <a:lnTo>
                  <a:pt x="12131" y="3420"/>
                </a:lnTo>
                <a:cubicBezTo>
                  <a:pt x="12225" y="3888"/>
                  <a:pt x="12560" y="4272"/>
                  <a:pt x="13012" y="4430"/>
                </a:cubicBezTo>
                <a:cubicBezTo>
                  <a:pt x="13261" y="4517"/>
                  <a:pt x="13502" y="4617"/>
                  <a:pt x="13737" y="4731"/>
                </a:cubicBezTo>
                <a:cubicBezTo>
                  <a:pt x="13924" y="4822"/>
                  <a:pt x="14125" y="4866"/>
                  <a:pt x="14326" y="4866"/>
                </a:cubicBezTo>
                <a:cubicBezTo>
                  <a:pt x="14589" y="4866"/>
                  <a:pt x="14850" y="4790"/>
                  <a:pt x="15075" y="4639"/>
                </a:cubicBezTo>
                <a:lnTo>
                  <a:pt x="16832" y="3468"/>
                </a:lnTo>
                <a:lnTo>
                  <a:pt x="18131" y="4767"/>
                </a:lnTo>
                <a:lnTo>
                  <a:pt x="16959" y="6524"/>
                </a:lnTo>
                <a:cubicBezTo>
                  <a:pt x="16694" y="6923"/>
                  <a:pt x="16660" y="7431"/>
                  <a:pt x="16867" y="7861"/>
                </a:cubicBezTo>
                <a:cubicBezTo>
                  <a:pt x="16980" y="8096"/>
                  <a:pt x="17083" y="8337"/>
                  <a:pt x="17170" y="8587"/>
                </a:cubicBezTo>
                <a:cubicBezTo>
                  <a:pt x="17327" y="9039"/>
                  <a:pt x="17710" y="9373"/>
                  <a:pt x="18180" y="9467"/>
                </a:cubicBezTo>
                <a:lnTo>
                  <a:pt x="20248" y="9882"/>
                </a:lnTo>
                <a:lnTo>
                  <a:pt x="20250" y="11718"/>
                </a:lnTo>
                <a:cubicBezTo>
                  <a:pt x="20250" y="11718"/>
                  <a:pt x="18180" y="12132"/>
                  <a:pt x="18180" y="12132"/>
                </a:cubicBezTo>
                <a:close/>
                <a:moveTo>
                  <a:pt x="20513" y="8558"/>
                </a:moveTo>
                <a:lnTo>
                  <a:pt x="18445" y="8143"/>
                </a:lnTo>
                <a:cubicBezTo>
                  <a:pt x="18341" y="7844"/>
                  <a:pt x="18218" y="7554"/>
                  <a:pt x="18082" y="7273"/>
                </a:cubicBezTo>
                <a:lnTo>
                  <a:pt x="19254" y="5516"/>
                </a:lnTo>
                <a:cubicBezTo>
                  <a:pt x="19611" y="4980"/>
                  <a:pt x="19540" y="4268"/>
                  <a:pt x="19085" y="3813"/>
                </a:cubicBezTo>
                <a:lnTo>
                  <a:pt x="17787" y="2514"/>
                </a:lnTo>
                <a:cubicBezTo>
                  <a:pt x="17526" y="2253"/>
                  <a:pt x="17181" y="2118"/>
                  <a:pt x="16831" y="2118"/>
                </a:cubicBezTo>
                <a:cubicBezTo>
                  <a:pt x="16573" y="2118"/>
                  <a:pt x="16312" y="2193"/>
                  <a:pt x="16084" y="2345"/>
                </a:cubicBezTo>
                <a:lnTo>
                  <a:pt x="14326" y="3516"/>
                </a:lnTo>
                <a:cubicBezTo>
                  <a:pt x="14044" y="3380"/>
                  <a:pt x="13754" y="3258"/>
                  <a:pt x="13455" y="3155"/>
                </a:cubicBezTo>
                <a:lnTo>
                  <a:pt x="13041" y="1085"/>
                </a:lnTo>
                <a:cubicBezTo>
                  <a:pt x="12916" y="454"/>
                  <a:pt x="12361" y="0"/>
                  <a:pt x="11717" y="0"/>
                </a:cubicBezTo>
                <a:lnTo>
                  <a:pt x="9881" y="0"/>
                </a:lnTo>
                <a:cubicBezTo>
                  <a:pt x="9238" y="0"/>
                  <a:pt x="8684" y="454"/>
                  <a:pt x="8557" y="1085"/>
                </a:cubicBezTo>
                <a:lnTo>
                  <a:pt x="8143" y="3155"/>
                </a:lnTo>
                <a:cubicBezTo>
                  <a:pt x="7843" y="3258"/>
                  <a:pt x="7554" y="3381"/>
                  <a:pt x="7273" y="3516"/>
                </a:cubicBezTo>
                <a:lnTo>
                  <a:pt x="5516" y="2345"/>
                </a:lnTo>
                <a:cubicBezTo>
                  <a:pt x="5287" y="2193"/>
                  <a:pt x="5026" y="2118"/>
                  <a:pt x="4767" y="2118"/>
                </a:cubicBezTo>
                <a:cubicBezTo>
                  <a:pt x="4419" y="2118"/>
                  <a:pt x="4073" y="2253"/>
                  <a:pt x="3812" y="2514"/>
                </a:cubicBezTo>
                <a:lnTo>
                  <a:pt x="2514" y="3813"/>
                </a:lnTo>
                <a:cubicBezTo>
                  <a:pt x="2059" y="4268"/>
                  <a:pt x="1988" y="4980"/>
                  <a:pt x="2345" y="5516"/>
                </a:cubicBezTo>
                <a:lnTo>
                  <a:pt x="3516" y="7273"/>
                </a:lnTo>
                <a:cubicBezTo>
                  <a:pt x="3380" y="7555"/>
                  <a:pt x="3258" y="7844"/>
                  <a:pt x="3154" y="8144"/>
                </a:cubicBezTo>
                <a:lnTo>
                  <a:pt x="1085" y="8558"/>
                </a:lnTo>
                <a:cubicBezTo>
                  <a:pt x="454" y="8684"/>
                  <a:pt x="0" y="9238"/>
                  <a:pt x="0" y="9882"/>
                </a:cubicBezTo>
                <a:lnTo>
                  <a:pt x="0" y="11718"/>
                </a:lnTo>
                <a:cubicBezTo>
                  <a:pt x="0" y="12361"/>
                  <a:pt x="454" y="12916"/>
                  <a:pt x="1085" y="13042"/>
                </a:cubicBezTo>
                <a:lnTo>
                  <a:pt x="3154" y="13456"/>
                </a:lnTo>
                <a:cubicBezTo>
                  <a:pt x="3258" y="13755"/>
                  <a:pt x="3380" y="14046"/>
                  <a:pt x="3516" y="14326"/>
                </a:cubicBezTo>
                <a:lnTo>
                  <a:pt x="2345" y="16083"/>
                </a:lnTo>
                <a:cubicBezTo>
                  <a:pt x="1988" y="16619"/>
                  <a:pt x="2059" y="17332"/>
                  <a:pt x="2514" y="17787"/>
                </a:cubicBezTo>
                <a:lnTo>
                  <a:pt x="3812" y="19086"/>
                </a:lnTo>
                <a:cubicBezTo>
                  <a:pt x="4073" y="19346"/>
                  <a:pt x="4419" y="19482"/>
                  <a:pt x="4767" y="19482"/>
                </a:cubicBezTo>
                <a:cubicBezTo>
                  <a:pt x="5026" y="19482"/>
                  <a:pt x="5287" y="19406"/>
                  <a:pt x="5516" y="19254"/>
                </a:cubicBezTo>
                <a:lnTo>
                  <a:pt x="7273" y="18083"/>
                </a:lnTo>
                <a:cubicBezTo>
                  <a:pt x="7554" y="18220"/>
                  <a:pt x="7843" y="18341"/>
                  <a:pt x="8143" y="18445"/>
                </a:cubicBezTo>
                <a:lnTo>
                  <a:pt x="8557" y="20514"/>
                </a:lnTo>
                <a:cubicBezTo>
                  <a:pt x="8684" y="21146"/>
                  <a:pt x="9238" y="21599"/>
                  <a:pt x="9881" y="21599"/>
                </a:cubicBezTo>
                <a:lnTo>
                  <a:pt x="11717" y="21599"/>
                </a:lnTo>
                <a:cubicBezTo>
                  <a:pt x="12361" y="21599"/>
                  <a:pt x="12916" y="21146"/>
                  <a:pt x="13041" y="20514"/>
                </a:cubicBezTo>
                <a:lnTo>
                  <a:pt x="13456" y="18445"/>
                </a:lnTo>
                <a:cubicBezTo>
                  <a:pt x="13755" y="18341"/>
                  <a:pt x="14046" y="18219"/>
                  <a:pt x="14326" y="18083"/>
                </a:cubicBezTo>
                <a:lnTo>
                  <a:pt x="16084" y="19254"/>
                </a:lnTo>
                <a:cubicBezTo>
                  <a:pt x="16312" y="19406"/>
                  <a:pt x="16573" y="19482"/>
                  <a:pt x="16831" y="19482"/>
                </a:cubicBezTo>
                <a:cubicBezTo>
                  <a:pt x="17181" y="19482"/>
                  <a:pt x="17526" y="19346"/>
                  <a:pt x="17787" y="19086"/>
                </a:cubicBezTo>
                <a:lnTo>
                  <a:pt x="19085" y="17787"/>
                </a:lnTo>
                <a:cubicBezTo>
                  <a:pt x="19540" y="17332"/>
                  <a:pt x="19611" y="16619"/>
                  <a:pt x="19254" y="16083"/>
                </a:cubicBezTo>
                <a:lnTo>
                  <a:pt x="18082" y="14326"/>
                </a:lnTo>
                <a:cubicBezTo>
                  <a:pt x="18219" y="14045"/>
                  <a:pt x="18341" y="13755"/>
                  <a:pt x="18445" y="13456"/>
                </a:cubicBezTo>
                <a:lnTo>
                  <a:pt x="20513" y="13042"/>
                </a:lnTo>
                <a:cubicBezTo>
                  <a:pt x="21145" y="12916"/>
                  <a:pt x="21599" y="12361"/>
                  <a:pt x="21599" y="11718"/>
                </a:cubicBezTo>
                <a:lnTo>
                  <a:pt x="21599" y="9882"/>
                </a:lnTo>
                <a:cubicBezTo>
                  <a:pt x="21599" y="9238"/>
                  <a:pt x="21145" y="8684"/>
                  <a:pt x="20513" y="855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97366" y="2351715"/>
            <a:ext cx="251887" cy="241158"/>
          </a:xfrm>
          <a:custGeom>
            <a:rect l="l" t="t" r="r" b="b"/>
            <a:pathLst>
              <a:path w="21600" h="21600">
                <a:moveTo>
                  <a:pt x="10800" y="20250"/>
                </a:moveTo>
                <a:cubicBezTo>
                  <a:pt x="5580" y="20250"/>
                  <a:pt x="1350" y="16017"/>
                  <a:pt x="1350" y="10800"/>
                </a:cubicBezTo>
                <a:cubicBezTo>
                  <a:pt x="1350" y="5582"/>
                  <a:pt x="5580" y="1349"/>
                  <a:pt x="10800" y="1349"/>
                </a:cubicBezTo>
                <a:cubicBezTo>
                  <a:pt x="16016" y="1349"/>
                  <a:pt x="20250" y="5582"/>
                  <a:pt x="20250" y="10800"/>
                </a:cubicBezTo>
                <a:cubicBezTo>
                  <a:pt x="20250" y="16017"/>
                  <a:pt x="16016" y="20250"/>
                  <a:pt x="10800" y="20250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3"/>
                  <a:pt x="4836" y="21600"/>
                  <a:pt x="10800" y="21600"/>
                </a:cubicBezTo>
                <a:cubicBezTo>
                  <a:pt x="16763" y="21600"/>
                  <a:pt x="21599" y="16763"/>
                  <a:pt x="21599" y="10800"/>
                </a:cubicBezTo>
                <a:cubicBezTo>
                  <a:pt x="21599" y="4836"/>
                  <a:pt x="16763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050524" y="2403531"/>
            <a:ext cx="144597" cy="138501"/>
          </a:xfrm>
          <a:custGeom>
            <a:rect l="l" t="t" r="r" b="b"/>
            <a:pathLst>
              <a:path w="21600" h="21600">
                <a:moveTo>
                  <a:pt x="10800" y="18900"/>
                </a:moveTo>
                <a:cubicBezTo>
                  <a:pt x="6328" y="18900"/>
                  <a:pt x="2699" y="15271"/>
                  <a:pt x="2699" y="10800"/>
                </a:cubicBezTo>
                <a:cubicBezTo>
                  <a:pt x="2699" y="6329"/>
                  <a:pt x="6328" y="2700"/>
                  <a:pt x="10800" y="2700"/>
                </a:cubicBezTo>
                <a:cubicBezTo>
                  <a:pt x="15271" y="2700"/>
                  <a:pt x="18899" y="6329"/>
                  <a:pt x="18899" y="10800"/>
                </a:cubicBezTo>
                <a:cubicBezTo>
                  <a:pt x="18899" y="15271"/>
                  <a:pt x="15271" y="18900"/>
                  <a:pt x="10800" y="18900"/>
                </a:cubicBezTo>
                <a:moveTo>
                  <a:pt x="10800" y="0"/>
                </a:moveTo>
                <a:cubicBezTo>
                  <a:pt x="4830" y="0"/>
                  <a:pt x="0" y="4833"/>
                  <a:pt x="0" y="10800"/>
                </a:cubicBezTo>
                <a:cubicBezTo>
                  <a:pt x="0" y="16766"/>
                  <a:pt x="4830" y="21599"/>
                  <a:pt x="10800" y="21599"/>
                </a:cubicBezTo>
                <a:cubicBezTo>
                  <a:pt x="16764" y="21599"/>
                  <a:pt x="21600" y="16766"/>
                  <a:pt x="21600" y="10800"/>
                </a:cubicBezTo>
                <a:cubicBezTo>
                  <a:pt x="21600" y="4833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77641" y="4747565"/>
            <a:ext cx="490362" cy="514624"/>
          </a:xfrm>
          <a:custGeom>
            <a:rect l="l" t="t" r="r" b="b"/>
            <a:pathLst>
              <a:path w="21600" h="21600">
                <a:moveTo>
                  <a:pt x="13499" y="14850"/>
                </a:moveTo>
                <a:cubicBezTo>
                  <a:pt x="9772" y="14850"/>
                  <a:pt x="6749" y="11827"/>
                  <a:pt x="6749" y="8100"/>
                </a:cubicBezTo>
                <a:cubicBezTo>
                  <a:pt x="6749" y="4372"/>
                  <a:pt x="9772" y="1350"/>
                  <a:pt x="13499" y="1350"/>
                </a:cubicBezTo>
                <a:cubicBezTo>
                  <a:pt x="17227" y="1350"/>
                  <a:pt x="20249" y="4372"/>
                  <a:pt x="20249" y="8100"/>
                </a:cubicBezTo>
                <a:cubicBezTo>
                  <a:pt x="20249" y="11827"/>
                  <a:pt x="17227" y="14850"/>
                  <a:pt x="13499" y="14850"/>
                </a:cubicBezTo>
                <a:moveTo>
                  <a:pt x="3236" y="20042"/>
                </a:moveTo>
                <a:cubicBezTo>
                  <a:pt x="3019" y="20266"/>
                  <a:pt x="2718" y="20408"/>
                  <a:pt x="2382" y="20408"/>
                </a:cubicBezTo>
                <a:cubicBezTo>
                  <a:pt x="1724" y="20408"/>
                  <a:pt x="1191" y="19875"/>
                  <a:pt x="1191" y="19218"/>
                </a:cubicBezTo>
                <a:cubicBezTo>
                  <a:pt x="1191" y="18881"/>
                  <a:pt x="1332" y="18580"/>
                  <a:pt x="1557" y="18363"/>
                </a:cubicBezTo>
                <a:lnTo>
                  <a:pt x="1551" y="18358"/>
                </a:lnTo>
                <a:lnTo>
                  <a:pt x="6996" y="12913"/>
                </a:lnTo>
                <a:cubicBezTo>
                  <a:pt x="7472" y="13555"/>
                  <a:pt x="8039" y="14122"/>
                  <a:pt x="8680" y="14599"/>
                </a:cubicBezTo>
                <a:cubicBezTo>
                  <a:pt x="8680" y="14599"/>
                  <a:pt x="3236" y="20042"/>
                  <a:pt x="3236" y="20042"/>
                </a:cubicBezTo>
                <a:close/>
                <a:moveTo>
                  <a:pt x="13499" y="0"/>
                </a:moveTo>
                <a:cubicBezTo>
                  <a:pt x="9026" y="0"/>
                  <a:pt x="5399" y="3626"/>
                  <a:pt x="5399" y="8100"/>
                </a:cubicBezTo>
                <a:cubicBezTo>
                  <a:pt x="5399" y="9467"/>
                  <a:pt x="5742" y="10754"/>
                  <a:pt x="6341" y="11884"/>
                </a:cubicBezTo>
                <a:lnTo>
                  <a:pt x="709" y="17515"/>
                </a:lnTo>
                <a:lnTo>
                  <a:pt x="713" y="17520"/>
                </a:lnTo>
                <a:cubicBezTo>
                  <a:pt x="274" y="17953"/>
                  <a:pt x="0" y="18552"/>
                  <a:pt x="0" y="19218"/>
                </a:cubicBezTo>
                <a:cubicBezTo>
                  <a:pt x="0" y="20533"/>
                  <a:pt x="1066" y="21599"/>
                  <a:pt x="2382" y="21599"/>
                </a:cubicBezTo>
                <a:cubicBezTo>
                  <a:pt x="3047" y="21599"/>
                  <a:pt x="3647" y="21326"/>
                  <a:pt x="4079" y="20885"/>
                </a:cubicBezTo>
                <a:lnTo>
                  <a:pt x="4078" y="20884"/>
                </a:lnTo>
                <a:lnTo>
                  <a:pt x="9708" y="15255"/>
                </a:lnTo>
                <a:cubicBezTo>
                  <a:pt x="10839" y="15856"/>
                  <a:pt x="12128" y="16200"/>
                  <a:pt x="13499" y="16200"/>
                </a:cubicBezTo>
                <a:cubicBezTo>
                  <a:pt x="17973" y="16200"/>
                  <a:pt x="21600" y="12573"/>
                  <a:pt x="21600" y="8100"/>
                </a:cubicBezTo>
                <a:cubicBezTo>
                  <a:pt x="21600" y="3626"/>
                  <a:pt x="17973" y="0"/>
                  <a:pt x="13499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076371" y="4827666"/>
            <a:ext cx="115580" cy="120457"/>
          </a:xfrm>
          <a:custGeom>
            <a:rect l="l" t="t" r="r" b="b"/>
            <a:pathLst>
              <a:path w="21600" h="21600">
                <a:moveTo>
                  <a:pt x="20160" y="0"/>
                </a:moveTo>
                <a:cubicBezTo>
                  <a:pt x="9025" y="0"/>
                  <a:pt x="0" y="9025"/>
                  <a:pt x="0" y="20160"/>
                </a:cubicBezTo>
                <a:cubicBezTo>
                  <a:pt x="0" y="20954"/>
                  <a:pt x="644" y="21600"/>
                  <a:pt x="1440" y="21600"/>
                </a:cubicBezTo>
                <a:cubicBezTo>
                  <a:pt x="2235" y="21600"/>
                  <a:pt x="2880" y="20954"/>
                  <a:pt x="2880" y="20160"/>
                </a:cubicBezTo>
                <a:cubicBezTo>
                  <a:pt x="2880" y="10618"/>
                  <a:pt x="10617" y="2880"/>
                  <a:pt x="20160" y="2880"/>
                </a:cubicBezTo>
                <a:cubicBezTo>
                  <a:pt x="20955" y="2880"/>
                  <a:pt x="21599" y="2234"/>
                  <a:pt x="21599" y="1440"/>
                </a:cubicBezTo>
                <a:cubicBezTo>
                  <a:pt x="21599" y="645"/>
                  <a:pt x="20955" y="0"/>
                  <a:pt x="2016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案例二：星巴克的猫爪杯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猫爪杯是星巴克推出的一款限量版杯子，设计独特，外形可爱，受到广大消费者的喜爱。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猫爪杯的推出是为了配合星巴克的新品推广和市场营销策略，吸引更多消费者关注和购买。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猫爪杯的推出时间是在2019年，当时星巴克已经在中国市场经营多年，拥有广泛的消费者基础和品牌知名度。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限量销售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猫爪杯采用限量版销售策略，只有少数消费者能够购买到该款杯子，增加了产品的稀缺性和收藏价值。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星巴克充分利用社交媒体平台进行宣传和推广，通过微博、微信等渠道发布有关猫爪杯的宣传内容，吸引大量网友关注和转发。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明星代言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星巴克邀请了多位明星代言人进行宣传，通过明星的影响力和粉丝群体扩大产品的曝光度和销售量。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产品独特性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限量销售策略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限量版销售策略增加了产品的稀缺性和收藏价值，引发了消费者的抢购热潮。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星巴克充分利用社交媒体平台进行宣传和推广，扩大了产品的曝光度和影响力。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猫爪杯的设计独特，外形可爱，符合消费者对于个性化、创意性产品的追求。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明星代言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明星代言人扩大了产品的知名度和影响力，吸引了更多消费者关注和购买。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1679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967516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967516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7204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49694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467776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案例三：麦当劳的超级碗半价活动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https://d.book118.com/236145143242010050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2024-09-16T13:00:59.771</cp:lastPrinted>
  <dcterms:created xsi:type="dcterms:W3CDTF">2024-09-16T05:00:59Z</dcterms:created>
  <dcterms:modified xsi:type="dcterms:W3CDTF">2024-09-16T05:01:01Z</dcterms:modified>
</cp:coreProperties>
</file>