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0A1CE-881D-4C25-8CCE-38126685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DC76F-B102-4430-A1FC-7C7442CE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09332-256B-4D1E-9E26-45BA058F2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2D2BF-82DD-471D-951F-B94EA15E9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039C9A-8516-4F1C-91F6-F6FDE41DE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C1278-6226-4B7E-99C2-7DF0F2537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F5B301-3CB8-4665-B0D2-BBBC8F53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F291A-B485-4DFC-843E-8C43F7AA4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BCF5D-D2EC-4645-9B79-173C826C7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9E0DC-91AE-414B-9110-6FA532211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FF93E-D593-4B96-B4C1-819FB0AD9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17" r:id="rId2"/>
    <p:sldLayoutId id="2147491918" r:id="rId3"/>
    <p:sldLayoutId id="2147491919" r:id="rId4"/>
    <p:sldLayoutId id="2147491920" r:id="rId5"/>
    <p:sldLayoutId id="2147491921" r:id="rId6"/>
    <p:sldLayoutId id="2147491922" r:id="rId7"/>
    <p:sldLayoutId id="2147491923" r:id="rId8"/>
    <p:sldLayoutId id="2147491924" r:id="rId9"/>
    <p:sldLayoutId id="2147491925" r:id="rId10"/>
    <p:sldLayoutId id="21474919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452130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定制化农场游直播体验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定制化农场游直播体验的背景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定制化农场游直播体验的实践案例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定制化农场游直播体验的特点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定制化农场游直播体验的优势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定制化农场游直播体验的未来展望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定制化农场游直播体验的背景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农业旅游的发展趋势</a:t>
            </a:r>
            <a:endParaRPr lang="zh-CN" altLang="en-US"/>
          </a:p>
        </p:txBody>
      </p:sp>
      <p:sp>
        <p:nvSpPr>
          <p:cNvPr id="1048942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8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农业旅游成为乡村经济发展的新动力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2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4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58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定制化农场游成为农业旅游的热门选择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0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2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8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直播体验成为农业旅游的重要推广方式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0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8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农业科技的发展为定制化农场游提供技术支持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0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定制化农场游的概念</a:t>
            </a:r>
            <a:endParaRPr lang="zh-CN" altLang="en-US"/>
          </a:p>
        </p:txBody>
      </p:sp>
      <p:sp>
        <p:nvSpPr>
          <p:cNvPr id="1049018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24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定义：定制化农场游是一种以农场为载体，根据游客需求进行个性化定制的旅游体验。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8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4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特点：游客可以深入了解农业生产和农村文化，体验农家生活，享受健康美食等。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6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8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目的：通过提供个性化的旅游体验，满足游客对于旅游品质和体验感的需求，同时促进农业发展和农村经济增长。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8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4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适用范围：适用于各类农场、农业园区、乡村旅游景点等。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6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直播在旅游中的应用</a:t>
            </a:r>
            <a:endParaRPr lang="zh-CN" altLang="en-US"/>
          </a:p>
        </p:txBody>
      </p:sp>
      <p:sp>
        <p:nvSpPr>
          <p:cNvPr id="10490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直播成为旅游行业的新趋势，为游客提供更直观、生动的旅游体验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直播可以实时互动，增强游客的参与感和互动性，提高旅游体验满意度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直播可以扩大旅游目的地的知名度，吸引更多游客前来旅游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定制化农场游直播体验，将旅游与农业相结合，为游客带来全新的旅游体验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定制化农场游直播体验的特点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个性化定制服务</a:t>
            </a:r>
            <a:endParaRPr lang="zh-CN" altLang="en-US"/>
          </a:p>
        </p:txBody>
      </p:sp>
      <p:sp>
        <p:nvSpPr>
          <p:cNvPr id="10492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用户可以根据自己的需求选择不同的农场游线路和活动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直播过程中可以与农户互动，了解农产品种植和养殖过程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提供定制化的农产品采摘和配送服务，满足用户的不同需求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个性化定制服务能够提高用户参与度和满意度，增加用户黏性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实时互动体验</a:t>
            </a:r>
            <a:endParaRPr lang="zh-CN" altLang="en-US"/>
          </a:p>
        </p:txBody>
      </p:sp>
      <p:sp>
        <p:nvSpPr>
          <p:cNvPr id="104927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用户可实时参与农场游直播，与主播互动交流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用户可在线提问、评论，与主播和其他用户互动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定制化农场游直播提供丰富的互动环节，如抽奖、答题等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定制化农场游直播注重用户体验，提供优质的互动体验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丰富的农业知识</a:t>
            </a:r>
            <a:endParaRPr lang="zh-CN" altLang="en-US"/>
          </a:p>
        </p:txBody>
      </p:sp>
      <p:sp>
        <p:nvSpPr>
          <p:cNvPr id="10493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介绍农业种植、养殖等方面的知识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分享农业技术、新品种等农业科技信息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讲解农产品加工、储藏等方面的知识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介绍农业环保、可持续发展等方面的理念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增强游客的参与感</a:t>
            </a:r>
            <a:endParaRPr lang="zh-CN" altLang="en-US"/>
          </a:p>
        </p:txBody>
      </p:sp>
      <p:sp>
        <p:nvSpPr>
          <p:cNvPr id="1049396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游客可以实时参与互动，提出问题和建议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通过直播，游客可以参与到农场活动中，如采摘、喂养等，增加亲身体验感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农场主可以回答游客的问题，增强互动和交流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直播中展示农场的生产过程和特色，让游客了解和体验农业文化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定制化农场游直播体验的优势</a:t>
            </a:r>
            <a:endParaRPr lang="zh-CN" altLang="en-US"/>
          </a:p>
        </p:txBody>
      </p:sp>
      <p:sp>
        <p:nvSpPr>
          <p:cNvPr id="10494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提高游客的满意度</a:t>
            </a:r>
            <a:endParaRPr lang="zh-CN" altLang="en-US"/>
          </a:p>
        </p:txBody>
      </p:sp>
      <p:sp>
        <p:nvSpPr>
          <p:cNvPr id="10495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游客可以与农场主直接交流，了解更多关于农场的细节和特色。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游客可以实时观看农场的工作流程，了解农作物的种植和养殖过程。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游客可以通过直播了解农场的风土人情和文化，增加旅游的趣味性和互动性。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游客可以与农场主和其他游客进行互动交流，分享旅游心得和体验。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https://d.book118.com/236145213003010040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宋体</vt:lpstr>
      <vt:lpstr>微软雅黑</vt:lpstr>
      <vt:lpstr>Office Theme</vt:lpstr>
      <vt:lpstr>定制化农场游直播体验</vt:lpstr>
      <vt:lpstr>目录</vt:lpstr>
      <vt:lpstr>定制化农场游直播体验的背景</vt:lpstr>
      <vt:lpstr>农业旅游的发展趋势</vt:lpstr>
      <vt:lpstr>定制化农场游的概念</vt:lpstr>
      <vt:lpstr>直播在旅游中的应用</vt:lpstr>
      <vt:lpstr>定制化农场游直播体验的特点</vt:lpstr>
      <vt:lpstr>个性化定制服务</vt:lpstr>
      <vt:lpstr>实时互动体验</vt:lpstr>
      <vt:lpstr>丰富的农业知识</vt:lpstr>
      <vt:lpstr>增强游客的参与感</vt:lpstr>
      <vt:lpstr>定制化农场游直播体验的优势</vt:lpstr>
      <vt:lpstr>提高游客的满意度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2024-09-06T03:41:30.919</cp:lastPrinted>
  <dcterms:created xsi:type="dcterms:W3CDTF">2024-09-05T19:41:30Z</dcterms:created>
  <dcterms:modified xsi:type="dcterms:W3CDTF">2024-09-05T19:41:33Z</dcterms:modified>
</cp:coreProperties>
</file>