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B0E37-3AD8-4FD2-94ED-15549FD0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C17BA-0727-45C4-9FE8-FD0796D2A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C7923-314A-486C-AA04-8A6C26608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885A2-053A-46EE-9FE9-40AC89C1B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33E2E-22F8-4FA7-8D69-5D069B1D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7C23C-BC29-48BF-A97E-CC75AB170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8EB55-96BD-4810-8771-B5B457A68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734F5-180A-464F-A90E-0308D709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E132F-A6FD-48FB-B4D3-6D7EB0E2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2A2A2-D2A0-4716-8FFA-BEE495ECB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266E0-5511-4E2A-948B-27F2DC5A0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51143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离婚协议中的赡养费与教育费支付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赡养费支付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教育费支付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离婚协议中费用支付的争议解决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离婚协议中费用支付的注意事项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离婚协议是夫妻双方在自愿离婚的基础上，就财产分割、子女抚养、债务处理等问题达成的书面协议。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离婚协议在离婚程序中具有重要作用，是法院审理离婚案件的重要依据之一。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离婚协议的法律效力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离婚协议中关于财产分割、子女抚养等问题的约定，除非存在欺诈、胁迫等情形，否则法院一般予以认可。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离婚协议经夫妻双方签字确认后，具有法律效力，对双方均有约束力。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是指夫妻离婚后，不直接抚养子女的一方应负担的部分或全部子女生活费、教育费等费用。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是指子女接受学校教育、课外辅导等产生的费用，包括学费、书本费、交通费等。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如医疗费、保险费等，根据具体情况在离婚协议中约定。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离婚协议中涉及的费用种类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赡养费支付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赡养费的计算方式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根据双方收入状况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通常，赡养费的计算会考虑双方的收入状况，包括工资、奖金、投资收益等。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子女需求与标准生活费用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法院或协议双方会考虑子女的生活需求，如食品、衣物、住房、医疗等，以及所处地区的一般生活费用标准。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财产分配与负债状况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双方财产分配情况和负债状况也会影响赡养费的计算。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赡养费的支付方式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协议双方可以约定一次性支付全部或部分赡养费。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通常按月或按年定期支付赡养费，以确保子女生活和教育费用的稳定来源。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在某些情况下，协议双方可以约定以实物形式支付赡养费，例如提供住房或车辆等。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一次性支付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定期支付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实物支付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支付期限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变更条件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法律途径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赡养费支付期限与变更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在特定情况下，如双方经济状况发生重大变化、子女需求变化等，协议双方可以协商变更赡养费的支付方式和金额。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如协议双方无法就变更达成一致，可通过法律途径向法院提出申请，由法院根据实际情况做出裁决。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赡养费的支付期限通常根据子女的年龄和受教育程度来确定，一般支付到子女成年或完成学业为止。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教育费支付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8" r="172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教育费的涵盖范围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包括学校收取的学费、书本费、实验费等。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如学生需要住校，则住宿费也应包含在教育费内。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学生上下学的交通费用。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如学习用品、校服、课外活动费用等。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住宿费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其他必要费用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根据学校收费标准计算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根据实际支出计算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协商确定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教育费的计算方式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按照学生所在学校的收费标准来计算教育费用。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根据学生实际支出的费用来计算，需要提供相关支出证明。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双方可以协商确定一个合理的教育费用数额。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https://d.book118.com/236151143024010043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2024-09-10T23:02:29.035</cp:lastPrinted>
  <dcterms:created xsi:type="dcterms:W3CDTF">2024-09-10T15:02:29Z</dcterms:created>
  <dcterms:modified xsi:type="dcterms:W3CDTF">2024-09-10T15:02:31Z</dcterms:modified>
</cp:coreProperties>
</file>