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07C7B-0805-4497-91CC-1BD51C9E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A4F6A-2682-46CC-A7A7-5A36D0119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2031-F8FC-4026-A4FC-89963B41C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416BF-ED9E-4A5A-AE03-9C8B5478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AF2EE-A94C-44C3-A4F6-D0AF85E5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031FE-0F34-4E0B-A462-5F979FCCF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177F6-6CB6-4C76-9FFC-D1FB1DF9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860CE-697A-45CB-A120-B6EC5705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0853F-80FC-4BA7-861B-91F66C006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754FE-8656-4251-AAA0-52348D04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A56B6-98FA-41D1-AB81-22A31B99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1203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心理学基本理论概述\n## 1.社会心理学的基本概念与起源\n### 1.1社会心理学定义及其与其他心理学的关系\n### 1.2社会心理学的起源及其发展历程\n### 1.3社会心理学的主要研究领域及贡献\n## 2.社会认知与个体行为\n### 2.1社会认知的定义及其过程\n### 2.2社会认知与个体行为的关系\n### 2.3社会认知偏差及其影响\n## 3.社会影响与个体行为\n### 3.1社会影响的定义及其类型\n### 3.2从众行为及其心理机制\n### 3.3服从权威与道德行为\n## 4.人际关系与社交技能\n### 4.1人际关系的定义及其重要性\n### 4.2人际吸引与爱情心理\n### 4.3社交技能的提升与培养\n## 5.群体行为与领导力\n### 5.1群体行为的定义及其类型\n### 5.2群体决策与领导力研究\n### 5.3群体冲突与合作\n## 6.社会心理学在现实生活中的应用\n### 6.1社会心理学在教育领域的应用\n### 6.2社会心理学在广告与市场营销领域的应用\n### 6.3社会心理学在心理健康与治疗领域的应用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社会心理学基本理论概述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社会心理学的基本概念与起源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社会心理学定义及其与其他心理学的关系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社会心理学是研究个体在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社会环境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中的心理活动及其规律的学科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关注个体如何受到他人影响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探讨个体如何影响他人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研究社会现象对个体心理的影响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与其他心理学的关系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普通心理学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：社会心理学关注个体在社会环境中的心理活动，而普通心理学关注个体的心理活动的一般规律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发展心理学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：社会心理学关注个体在不同年龄段的社会适应和心理发展，而发展心理学关注个体在整个生命周期中的心理发展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临床心理学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：社会心理学关注社会因素对心理健康的影响，而临床心理学关注心理障碍的诊断、治疗和预防</a:t>
            </a:r>
            <a:endParaRPr/>
          </a:p>
        </p:txBody>
      </p:sp>
      <p:cxnSp>
        <p:nvCxnSpPr>
          <p:cNvPr id="22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社会心理学的思想起源于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，如亚里士多德关于道德和社会关系的观点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19世纪末至20世纪初，社会心理学作为一门独立的学科逐渐形成，如威廉·詹姆斯的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社会心理学思想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20世纪初至中期，社会心理学主要关注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，如谢利夫的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从众实验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和马斯洛的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需求层次理论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20世纪后期，社会心理学关注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，如阿尔班迪的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和阿布拉罕的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社会影响理论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社会心理学的起源及其发展历程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：关注个体如何获取、处理和应用社会信息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：关注个体如何受到他人和群体的影响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：关注人际关系的建立、维护和破裂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：关注群体决策、领导力和合作与冲突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应用社会心理学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：关注社会心理学在教育、广告、市场营销、心理健康等领域的应用</a:t>
                </a:r>
                <a:endParaRPr/>
              </a:p>
            </p:txBody>
          </p:sp>
          <p:sp>
            <p:nvSpPr>
              <p:cNvPr id="2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主要研究领域</a:t>
                </a:r>
                <a:endParaRPr/>
              </a:p>
            </p:txBody>
          </p:sp>
          <p:sp>
            <p:nvSpPr>
              <p:cNvPr id="2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揭示了个体在社会环境中的心理活动规律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阐述了人际关系和群体行为的影响因素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提供了预防和解决社会问题的心理学依据</a:t>
                </a:r>
                <a:endParaRPr/>
              </a:p>
            </p:txBody>
          </p:sp>
          <p:sp>
            <p:nvSpPr>
              <p:cNvPr id="2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贡献</a:t>
                </a:r>
                <a:endParaRPr/>
              </a:p>
            </p:txBody>
          </p:sp>
          <p:sp>
            <p:nvSpPr>
              <p:cNvPr id="2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社会心理学的主要研究领域及贡献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社会认知与个体行为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社会认知的定义及其过程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社会认知的定义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社会认知是指个体在社会环境中获取、处理和应用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的过程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社会认知的过程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信息获取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：通过观察、倾听等途径获取社会信息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：对获取的信息进行筛选、组织和解释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：将处理后的信息用于指导行为和决策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社会认知影响个体行为的选择和判断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个体通过社会认知来评估情境，从而选择合适的行为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个体通过社会认知来解释他人的行为，从而作出相应的反应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社会认知影响个体的情感和态度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个体通过社会认知来评价他人的情感和态度，从而调整自己的情感和态度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个体通过社会认知来感知社会现象，从而形成对社会的态度和价值观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社会认知与个体行为的关系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社会认知偏差及其影响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社会认知偏差的概念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社会认知偏差是指个体在处理社会信息时出现的系统性错误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社会认知偏差的影响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：可能导致错误的判断和选择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：可能导致焦虑、抑郁等心理问题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社会影响与个体行为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社会影响是指个体或群体对他人行为、态度和信念的影响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社会影响的类型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从众行为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：个体受到他人影响，从而改变自己的行为或态度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服从权威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：个体受到权威人物的影响，从而改变自己的行为或态度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：个体受到道德规范的影响，从而改变自己的行为或态度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社会影响的定义及其类型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从众行为的定义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从众行为是指个体受到他人影响，从而改变自己的行为或态度的现象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从众行为的心理机制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信息性影响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：个体通过观察他人的行为来获取信息，从而改变自己的行为或态度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：个体受到他人期望的影响，从而改变自己的行为或态度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认同性影响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：个体与群体建立联系，从而改变自己的行为或态度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从众行为及其心理机制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服从权威的概念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服从权威是指个体受到权威人物的影响，从而改变自己的行为或态度的现象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道德行为的概念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道德行为是指个体受到道德规范的影响，从而改变自己的行为或态度的现象</a:t>
                </a:r>
                <a:endParaRPr/>
              </a:p>
            </p:txBody>
          </p:sp>
        </p:grpSp>
        <p:grpSp>
          <p:nvGrpSpPr>
            <p:cNvPr id="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服从权威与道德行为的关系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服从权威可能导致道德行为，也可能导致不道德行为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道德行为可能受到服从权威的影响，也可能受到其他因素的影响</a:t>
                </a:r>
                <a:endParaRPr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服从权威与道德行为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https://d.book118.com/236151203154010053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社会心理学基本理论概述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2024-09-20T13:46:22.793</cp:lastPrinted>
  <dcterms:created xsi:type="dcterms:W3CDTF">2024-09-20T05:46:22Z</dcterms:created>
  <dcterms:modified xsi:type="dcterms:W3CDTF">2024-09-20T05:46:24Z</dcterms:modified>
</cp:coreProperties>
</file>