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5F820-C99F-44B7-ACDF-D8C6D2C22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3B2C8-42D4-4448-B254-D7F789794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5A8C7-5707-46C0-84CD-00CC7374F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2758D-D120-44F3-B680-E466243D2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AE7451-CDCA-4211-8710-8C62709EF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71A56-3DEF-469E-90A8-8B24B067C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AF5DF-0CFE-4C77-BC45-286600DB1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D6279-C1BC-4A64-9294-C5F148F0A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314E6-D1EF-4D85-A36B-CCE9012E0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6D502-85E2-4A9C-91B4-DCC115F3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25262-2308-439A-BB84-218A84995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52242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企业服务员的半年个人工作总结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下半年工作计划与展望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回顾过去半年的工作，总结自己在企业服务领域的成绩和收获。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根据半年工作总结，制定下半年的工作计划和目标。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汇报服务过的客户数量，以及客户对服务的满意度。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服务客户数量及满意度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总结半年内各项任务的完成情况，包括任务数量、难度、耗时等。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评估自己在团队协作中的表现，以及与同事、上级、客户的沟通能力。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分析自己在工作中提升的技能和能力，以及需要进一步加强的方面。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上半年工作回顾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接待客户咨询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上半年共接待客户咨询500余次，包括产品介绍、价格咨询、售后服务等问题，为客户提供及时、准确、专业的解答。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处理客户投诉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针对客户反馈的问题，积极与客户沟通，及时解决投诉，提高客户满意度。成功处理客户投诉20余起，得到客户的好评。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协助销售工作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配合销售团队，为客户提供个性化的产品推荐和购买建议，促进销售业绩的提升。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负责处理客户在使用产品过程中遇到的问题，提供解决方案和技术支持。共处理售后问题100余起，确保客户问题得到及时解决。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售后问题处理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定期开展客户满意度调查，收集客户对产品和服务的意见和建议，为公司改进产品和服务提供参考。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针对售后服务流程中存在的问题，提出改进建议并推动实施，提高售后服务效率和质量。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客户活动组织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策划并组织多场客户活动，如产品推介会、客户答谢会等，增强与客户的互动和交流，提升品牌影响力。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客户回访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定期对重要客户进行回访，了解客户对产品和服务的满意度和需求，及时跟进并解决问题，提高客户忠诚度。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建立完善的客户信息档案，对客户信息进行分类、整理和分析，为公司制定营销策略提供数据支持。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投诉处理效率提高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针对客户投诉，积极改进处理流程，提高了投诉处理的效率和客户满意度。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通过定期回访、节日祝福等方式，增强了与客户的联系，提升了客户对企业的忠诚度。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在过去的半年里，通过定期的客户满意度调查，发现客户对企业的整体服务满意度有了显著的提升。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对售后服务流程进行了全面的梳理和优化，减少了客户等待时间，提高了服务效率。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加强了售后人员的专业培训，提高了他们的服务意识和技能水平，使售后服务质量得到了显著提升。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售后人员培训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建立了售后问题跟踪机制，确保客户反馈的问题能够得到及时、有效的解决，增强了客户对企业的信任感。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售后问题跟踪解决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售后服务质量改善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面对工作中遇到的问题和困难，积极寻找解决方案，提高了自己的问题解决能力和抗压能力。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业务知识学习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通过不断学习和积累业务知识，提高了自己的专业素养和服务能力。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在工作中不断锻炼自己的沟通和协调能力，学会了更好地与客户和同事进行有效的沟通和协作。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个人能力提升与成长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https://d.book118.com/236152242230010054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2024-09-22T04:42:22.007</cp:lastPrinted>
  <dcterms:created xsi:type="dcterms:W3CDTF">2024-09-21T20:42:22Z</dcterms:created>
  <dcterms:modified xsi:type="dcterms:W3CDTF">2024-09-21T20:42:24Z</dcterms:modified>
</cp:coreProperties>
</file>