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AB79D3B-74D8-44CD-BD63-B26BFFABA7B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EEE88-7E31-4A42-AD16-4B0481C68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57A05-8FDB-4C67-B60D-DF7F261A2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4C0AA-2312-4BED-98CA-960A2BAD3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E955C-A8BC-41B1-A063-920B2DC09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34C112-6FC6-4D16-A86A-5D1AE1D28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C9CFF5-04F4-4689-AF04-F9EE758A9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6D31FE-752F-4523-98EF-1306F2CCE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7B0EA-E021-440C-87EC-A30720957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04B4B-32A7-4AC7-8363-D3520A54B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89800-C0EF-45BD-ACBB-8CC86EFF9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5258D-392D-47A5-9A34-F923BA683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B31F329-70EC-4776-B918-76F5BFCE38E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52C8D68-9C96-4BF5-8988-31A9E8E832C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5513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销售团队销售计划制定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销售团队销售计划制定简介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销售目标确定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销售策略制定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销售计划制订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销售计划执行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销售计划总结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销售团队销售计划制定简介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什么是销售计划制定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明确销售目标，制定具体计划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确定销售目标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详细规划销售活动和资源调配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制订销售计划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确定实施销售目标的策略和方法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制定销售策略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市场竞争分析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研究竞争对手情况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寻找差异化竞争优势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资源分配和利用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合理分配人力和物力资源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提高资源利用效率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销售预算管理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制定合理销售预算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控制成本，提高盈利能力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销售计划制定的关键因素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客户需求分析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了解客户需求和偏好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分析市场潜力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销售计划制定的重要性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制定明晰的销售目标，促进团队执行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明确销售目标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保证销售活动的有序性和连贯性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帮助销售活动有条不紊地进行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合理分配资源，提高工作效率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提高销售效率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销售计划制定的步骤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销售计划制定包括确定销售目标、制定销售策略、制订销售计划和实施销售计划。每一步都至关重要，需要仔细规划和执行。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销售计划制定的步骤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明确销售目标，制定具体计划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确定销售目标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确定实施销售目标的策略和方法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制定销售策略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详细规划销售活动和资源调配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制订销售计划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销售计划制定的步骤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根据计划执行销售活动，监控进度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实施销售计划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销售目标确定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确定销售目标的重要性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销售目标是销售计划的基础，直接关系到销售团队的执行力和绩效评价。确定明确的销售目标可以激励销售团队成员，提高工作积极性。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确定销售目标的方法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Specific(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具体的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)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SMART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Measurable(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可衡量的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)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SMART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Achievable(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可实现的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)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SMART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Relevant(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相关的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)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SMART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销售目标的分类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定量目标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定性目标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分解为具体的个人任务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提升个人绩效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部门目标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分解为具体的团队任务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分解为具体的执行计划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保证任务的完成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销售目标的分解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整体销售目标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分解为具体的部门目标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有利于实现目标的层层落实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明确的销售目标对于销售团队的工作至关重要，只有设定了明确的目标才能指导销售团队的工作方向，激励成员努力工作，实现销售计划。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销售策略制定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销售策略的定义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销售策略是指在实现销售目标的过程中，选定的行动方案和方法，包括市场定位、竞争策略、产品定价等内容。制定合适的销售策略对于实现销售目标至关重要。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销售策略制定的原则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根据市场需求调整销售策略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与市场需求相匹配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考虑企业资源和能力制定销售策略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与企业实际情况相协调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分析竞争对手策略，制定针对性销售策略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与竞争对手相结合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考虑团队执行力，制定可执行的销售策略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与团队执行力相匹配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销售策略的种类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通过现有产品进入市场，增加市场份额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市场渗透策略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保持现有市场份额，提升客户满意度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市场维持策略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开拓新市场，发展新的产品或服务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市场发展策略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https://d.book118.com/236155130012010104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销售团队销售计划制定</vt:lpstr>
      <vt:lpstr>目录</vt:lpstr>
      <vt:lpstr>第一章 销售团队销售计划制定简介</vt:lpstr>
      <vt:lpstr>什么是销售计划制定</vt:lpstr>
      <vt:lpstr>销售计划制定的关键因素</vt:lpstr>
      <vt:lpstr>销售计划制定的重要性</vt:lpstr>
      <vt:lpstr>销售计划制定的步骤</vt:lpstr>
      <vt:lpstr>销售计划制定的步骤</vt:lpstr>
      <vt:lpstr>销售计划制定的步骤</vt:lpstr>
      <vt:lpstr>第二章 销售目标确定</vt:lpstr>
      <vt:lpstr> </vt:lpstr>
      <vt:lpstr>确定销售目标的方法</vt:lpstr>
      <vt:lpstr>销售目标的分类</vt:lpstr>
      <vt:lpstr>销售目标的分解</vt:lpstr>
      <vt:lpstr>总结</vt:lpstr>
      <vt:lpstr>第3章 销售策略制定</vt:lpstr>
      <vt:lpstr>销售策略的定义</vt:lpstr>
      <vt:lpstr>销售策略制定的原则</vt:lpstr>
      <vt:lpstr>销售策略的种类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2024-09-29T14:25:55.538</cp:lastPrinted>
  <dcterms:created xsi:type="dcterms:W3CDTF">2024-09-29T06:25:55Z</dcterms:created>
  <dcterms:modified xsi:type="dcterms:W3CDTF">2024-09-29T06:25:57Z</dcterms:modified>
</cp:coreProperties>
</file>