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3A416-E0D1-46A9-9FA3-AB4FB52A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B0B6E-CA18-4D90-9D40-7A229408E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F3C6A-67B0-49F2-AD94-71A3C85B2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566F8-175B-4740-911E-CE757710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849A73-1946-4EEF-89C4-C1726A50C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2F3093-71F3-45CA-9828-82052038D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171B6-6688-45D4-8AF5-5C9B55D5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5399F-3432-43D8-B91A-C76CD9E9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7F961-61E3-4968-AD5A-CC3D93CE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0EDFF-A194-4812-816B-345970D3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267D-B92E-4C9E-800F-61D82D024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515324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慢性肝衰竭的护理查房PPT课件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慢性肝衰竭概述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慢性肝衰竭是指在慢性肝病基础上，肝功能逐渐发生衰竭，出现一系列症状和体征的综合征。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根据病情严重程度，可分为慢性肝功能衰竭代偿期、慢性肝功能衰竭失代偿期和慢性重症肝炎。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慢性肝衰竭的常见病因包括病毒性肝炎、酒精性肝病、药物性肝炎、自身免疫性肝病等。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慢性肝衰竭的发病机制涉及多方面因素，包括肝实质细胞的坏死、凋亡和自噬等。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慢性肝衰竭的临床表现主要包括乏力、食欲不振、黄疸、腹水、出血倾向等。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慢性肝衰竭的诊断主要依据肝功能检查结果和临床表现，同时排除其他原因引起的肝衰竭。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慢性肝衰竭的护理评估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评估患者的肝功能状况，包括胆红素、白蛋白、转氨酶等指标，了解肝脏的合成、代谢和排泄功能。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病情分期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根据肝功能指标和临床表现，将慢性肝衰竭分为早期、中期和晚期，以便制定相应的护理计划。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评估患者的心理状态，了解其是否存在焦虑、抑郁等情绪问题，以及这些情绪问题对护理的影响。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了解患者面对疾病的应对方式，包括积极应对和消极应对，为制定心理护理措施提供依据。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心理状态评估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生活自理能力评估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评估患者的生活自理能力，包括日常生活活动、工作和社交等方面，了解其生活质量状况。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评估患者的营养状况，包括体重、饮食、消化和吸收等方面，为制定饮食护理计划提供依据。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了解患者的家庭关系状况，包括家庭成员的支持、理解和关系等，以便为患者提供更好的家庭护理。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社会支持系统评估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了解患者获得的社会支持状况，包括亲友、社区和医疗资源等，以便为患者提供更好的社会支持。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家庭支持系统评估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慢性肝衰竭的护理措施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https://d.book118.com/236155153240010032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2024-09-01T08:08:54.093</cp:lastPrinted>
  <dcterms:created xsi:type="dcterms:W3CDTF">2024-09-01T00:08:54Z</dcterms:created>
  <dcterms:modified xsi:type="dcterms:W3CDTF">2024-09-01T00:08:56Z</dcterms:modified>
</cp:coreProperties>
</file>