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4007E-CB10-4716-A2ED-72AA9709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158E4-A224-45E9-8B55-9A61ABE2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C5D12-8529-4608-A335-56AAC188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E5436-4839-4FF3-B03C-F34BF359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69726-968B-4A36-89C2-447FDD9C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5127B-6C76-4D9A-9476-750082EF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651F0-C906-45F9-80A1-4733142D8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E669B-9274-4CB4-BC9B-238B5542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DC560-C71E-41BB-A2CD-708E443D7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52FBE-D188-4166-B1BD-1FA335E3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69816-8C42-45C1-BF6E-B31528A7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00130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高教社高职电子商务数据分析基础(第二版)教学课件4-4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电子商务数据营销分析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电子商务数据风险分析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电子商务数据分析概述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928" r="359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142" r="411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通过对大量数据进行收集、整理、处理、分析和解释，提取有用信息并形成结论的过程。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在电子商务领域，数据分析对于制定营销策略、优化用户体验、提高运营效率等方面具有至关重要的作用。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电子商务领域涉及大量用户行为数据、交易数据、商品数据等，数据量巨大。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包括结构化数据（如数据库中的表格数据）和非结构化数据（如文本、图像、视频等）。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电子商务领域的数据更新速度非常快，需要实时或准实时地进行数据分析。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电子商务数据分析的特点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数据分析在电子商务中的应用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通过分析用户在网站或APP上的浏览、搜索、购买等行为，了解用户需求、兴趣和行为习惯，为个性化推荐和精准营销提供支持。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商品销售分析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通过分析商品的销售数据、库存数据、评价数据等，了解商品的销售情况和市场反馈，为商品策略制定和调整提供依据。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通过对市场数据、竞争对手数据等的分析，了解市场趋势和竞争状况，为企业战略制定提供参考。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运营效果评估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通过对运营活动的数据进行分析，评估运营效果，发现问题和不足，为优化运营策略提供支持。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127" r="512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企业内部的数据库、数据仓库、业务系统等。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公开数据集、政府公开数据、第三方数据提供商等。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网络爬虫、API接口调用、问卷调查、实验等。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去除重复数据、处理缺失值、异常值检测与处理等。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5667" r="35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数据类型转换、数据标准化、数据归一化等。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特征提取、特征选择、特征构造等。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数据特征工程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Excel、Python（Matplotlib、Seaborn等）、Tableau、Power BI等。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数据分组、数据排序、数据透视等。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图表展示（柱状图、折线图、饼图等）、数据地图、词云图等。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数据整理与可视化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数据集中趋势的度量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包括平均数、中位数和众数等，用于描述数据分布的中心位置。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数据离散程度的度量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包括方差、标准差和极差等，用于描述数据分布的离散程度。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数据分布形态的度量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包括偏态和峰态等，用于描述数据分布的形状。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通过样本数据推断总体参数，包括点估计和区间估计两种方法。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用于分析不同因素对总体变异的影响程度。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根据样本数据对总体假设进行检验，判断假设是否成立。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https://d.book118.com/236200130201010050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2024-09-16T03:40:33.673</cp:lastPrinted>
  <dcterms:created xsi:type="dcterms:W3CDTF">2024-09-15T19:40:33Z</dcterms:created>
  <dcterms:modified xsi:type="dcterms:W3CDTF">2024-09-15T19:40:35Z</dcterms:modified>
</cp:coreProperties>
</file>