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B0791D5-7C27-4091-9B25-A30DAEDC2E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EB7724-3E3A-4EA0-A0A8-3EA3787D0F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EB5A457-C28E-41DF-BCA2-DBF4A530DA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9606AD5-4019-4EDF-B049-3290134CB7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BB57BF9-B8C7-4F98-835C-7D12B7A3273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393393B-CE90-4C67-BDC1-7E1FC261F81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9535B09-CB6B-4D1A-A85D-FCA1D8303C9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25F943-F200-4B23-B597-75BA1083E2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23A61A-8970-4AE2-9E01-BCF18AA320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FB42D5-2B75-4751-84C8-92CBD8866D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E60603-8833-455D-972D-BF4442B01A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6201024021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大空间多人互动VR系统展馆解决方案</a:t>
            </a:r>
          </a:p>
        </p:txBody>
      </p:sp>
      <p:sp>
        <p:nvSpPr>
          <p:cNvPr id="3" name="TextBox 3"/>
          <p:cNvSpPr txBox="1"/>
          <p:nvPr/>
        </p:nvSpPr>
        <p:spPr>
          <a:xfrm>
            <a:off x="859816" y="5259787"/>
            <a:ext cx="320040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汇报人：AA</a:t>
            </a:r>
          </a:p>
        </p:txBody>
      </p:sp>
      <p:sp>
        <p:nvSpPr>
          <p:cNvPr id="4" name="TextBox 4"/>
          <p:cNvSpPr txBox="1"/>
          <p:nvPr/>
        </p:nvSpPr>
        <p:spPr>
          <a:xfrm>
            <a:off x="859816" y="5741875"/>
            <a:ext cx="299085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大空间多人互动VR技术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展馆设计与布局规划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互动体验内容策划与执行</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技术实施与系统集成方案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用户体验评估与改进方向</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随着计算机图形学、仿真技术、人机交互等技术的不断进步，虚拟现实（VR）技术已经逐渐渗透到各个领域。</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虚拟现实技术快速发展</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传统展馆受到空间、时间、成本等因素的限制，难以满足日益多样化的展示需求。</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传统展馆的局限性</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大空间多人互动VR系统能够打破传统展馆的局限性，提供沉浸式、交互式的展示体验，满足多人同时参与的需求。</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大空间多人互动VR系统的优势</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大空间多人互动VR系统采用分布式架构，包括服务器端、客户端和VR设备端，支持多人在线互动。</a:t>
            </a:r>
          </a:p>
        </p:txBody>
      </p:sp>
      <p:pic>
        <p:nvPicPr>
          <p:cNvPr id="6" name="Picture 6"/>
          <p:cNvPicPr>
            <a:picLocks noChangeAspect="1"/>
          </p:cNvPicPr>
          <p:nvPr/>
        </p:nvPicPr>
        <p:blipFill>
          <a:blip r:embed="rId2"/>
          <a:srcRect l="12458" r="1245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系统架构</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系统综合运用了计算机图形学、仿真技术、人机交互、网络通信等技术，实现了高逼真度的虚拟环境和流畅的多人互动体验。</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技术实现</a:t>
            </a:r>
          </a:p>
        </p:txBody>
      </p:sp>
      <p:pic>
        <p:nvPicPr>
          <p:cNvPr id="10" name="Picture 10"/>
          <p:cNvPicPr>
            <a:picLocks noChangeAspect="1"/>
          </p:cNvPicPr>
          <p:nvPr/>
        </p:nvPicPr>
        <p:blipFill>
          <a:blip r:embed="rId3"/>
          <a:srcRect l="16750" r="167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系统支持各种类型的展示内容，包括3D模型、视频、音频、文本等，可根据需求进行定制。</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展示内容</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解决方案概述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579" b="2579"/>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815" b="2815"/>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预期目标与效果</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提升展示效果</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通过虚拟现实技术，打造沉浸式、交互式的展示体验，使参观者能够更加深入地了解展品。</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降低展馆成本</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大空间多人互动VR系统可大幅减少传统展馆的建设和运营成本，同时提高了展馆的利用率。</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增强互动性</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系统支持多人同时在线互动，参观者之间可以进行语音、文字等多种方式的交流，增强了参观的趣味性和互动性。</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大空间多人互动VR技术</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通过计算机图形学、仿真技术、多媒体技术等手段，生成逼真的三维虚拟环境，用户借助特定设备与该环境进行自然交互，获得身临其境的体验。</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虚拟现实技术</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VR技术强调沉浸感和交互性，使用户能够全身心地投入到虚拟世界中，并通过自然的方式与虚拟对象进行互动。</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沉浸感与交互性</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VR系统通过模拟人的视觉、听觉、触觉等感知能力，为用户提供更加真实的虚拟体验。</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多感知性</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VR技术原理及特点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采用分布式系统架构，支持多用户同时在线，实现大空间内的多人实时互动。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分布式系统架构</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精准定位与追踪</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多人协同交互</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750" r="167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利用高精度定位和追踪技术，确保每个用户在虚拟空间中的位置和动作能够被准确捕捉并实时同步。</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支持多个用户在虚拟空间中自由移动、交流、协作，共同完成任务或游戏等互动活动。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大空间多人互动实现方式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网络设备</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支持分布式系统架构下的数据传输和同步，确保多人互动的实时性和稳定性。</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高性能计算机</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用于运行VR应用程序和图形渲染，确保流畅的运行体验和高质量的图像输出。</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数据手套/控制器</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提供手部动作捕捉和交互功能，增强用户在虚拟世界中的操作体验。</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VR头盔/眼镜</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提供沉浸式视觉体验，将用户带入虚拟世界。</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3D空间定位器</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用于追踪用户在空间中的位置和朝向，实现精准定位和导航。</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相关硬件设备与配置</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展馆设计与布局规划</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6875" r="26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现代简约风格</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以简洁明快的线条和几何图形为主，营造出现代感和科技感，符合VR系统的前沿性。</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工业风格</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运用钢铁、混凝土等工业元素，打造出硬朗、粗犷的空间氛围，与VR系统的创新性相呼应。</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未来主义风格</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通过流线型设计、光影效果等手段，营造出充满想象力和未来感的空间，彰显VR系统的前瞻性。</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展馆整体风格设计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灵活多变的动线设计</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根据展馆的实际需求和人流情况，设计出多条参观动线，方便观众自由选择和探索。</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空间节点设置</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在关键位置设置空间节点，如休息区、交流区等，为观众提供舒适的停留和交流场所。</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开放式布局</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采用大空间、少隔断的设计手法，使得展馆内部空间更加通透、流畅，便于多人互动和参观。</a:t>
            </a:r>
          </a:p>
        </p:txBody>
      </p:sp>
      <p:pic>
        <p:nvPicPr>
          <p:cNvPr id="10" name="Picture 10"/>
          <p:cNvPicPr>
            <a:picLocks noChangeAspect="1"/>
          </p:cNvPicPr>
          <p:nvPr/>
        </p:nvPicPr>
        <p:blipFill>
          <a:blip r:embed="rId2"/>
          <a:srcRect l="19417" r="19417"/>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空间布局与动线规划</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大胆运用色彩</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通过色彩的对比和搭配，营造出强烈的视觉冲击力和艺术感染力，吸引观众的注意力。</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灯光照明设计</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运用灯光的变化和层次感，打造出富有层次和立体感的展馆空间，增强观众的沉浸感。</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多媒体展示手段</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结合投影、LED屏幕等多媒体展示手段，呈现出丰富多彩的视觉内容，提升观众的观展体验。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视觉元素运用及呈现效果</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04</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互动体验内容策划与执行</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https://d.book118.com/236201024021010042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2024-09-09T09:15:58.320</cp:lastPrinted>
  <dcterms:created xsi:type="dcterms:W3CDTF">2024-09-09T01:15:58Z</dcterms:created>
  <dcterms:modified xsi:type="dcterms:W3CDTF">2024-09-09T01:16:00Z</dcterms:modified>
</cp:coreProperties>
</file>