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0F69F-9DA6-4B9B-B221-F57EF1B80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6277B-162D-41A3-838C-73DD9166F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8A610-87F7-46B4-9B69-9B1A0956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ADBAB-E706-46DD-9E87-D4336BF2E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935A7-0D92-48DB-A112-9527FA29A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C79A02-3088-4913-8A91-71E9B84E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E60AB-4EF3-4C4C-8050-1B26A5ED2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3FBB3-20E3-4646-829F-A81EA2DC7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2F903-0CA0-4108-AD53-084CC6C4B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3A918-29DD-4735-909B-CF427483B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056AE-6897-4989-98A4-2B9E88297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0412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环保管理制度框架阐述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环保管理制度概述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环保管理基本原则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环保管理制度核心内容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环保管理实施措施与手段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企业内部环保管理体系建设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政府层面推动环保管理制度落实举措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环保管理制度概述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环保管理制度定义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环保管理制度是指国家、地方政府或企业为保护环境、防治污染、合理利用资源而制定的一系列法律、法规、规章、标准和政策措施的总称。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环保管理制度目的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旨在通过制定和实施一系列环保法规、政策和标准，促进经济社会可持续发展，保护生态环境，维护公众健康，实现经济效益、社会效益和环境效益的统一。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环保管理制度适用于国家、地方政府、企业事业单位以及其他社会组织和公众在环境保护领域的各项活动。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包括各级政府及其有关部门、企业事业单位、社会团体和公众等。其中，企业事业单位是环保管理制度的主要实施对象，需要遵守相关法规和政策，积极履行环保责任。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法律体系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包括宪法、环境保护法、水污染防治法、大气污染防治法等相关法律，是环保管理制度的最高层次。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包括国务院制定的有关环境保护的行政法规，如《建设项目环境保护管理条例》等。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包括环境保护部等国务院有关部门制定的部门规章，如《排污许可管理办法》等。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包括各省、自治区、直辖市人民代表大会及其常务委员会制定的地方性法规，如《XX省环境保护条例》等。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包括国家和地方制定的各类环保标准，如《环境空气质量标准》、《污水综合排放标准》等。这些标准是环保管理的重要依据和技术支撑。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行政法规体系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地方性法规体系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部门规章体系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环保管理基本原则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通过改进生产工艺、采用环保材料等方式，从源头上减少污染物的产生和排放。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加强对生产过程的监管，确保污染物达标排放，防止污染事故的发生。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建立健全风险防范机制，提高应对突发环境事件的能力，减少环境污染和生态破坏。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加强区域间的协作配合，共同推进污染治理和生态保护工作。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多元共治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鼓励企业、社会组织和公众等多方参与环境治理，形成政府、市场和社会共同参与的治理格局。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综合施策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采取经济、法律、技术和行政等多种手段，对环境污染和生态破坏进行综合治理。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0" r="1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综合治理原则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及时公开环境质量、污染排放等信息，保障公众的知情权。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参与决策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在制定环保政策和规划时，广泛征求公众意见，提高决策的科学性和民主性。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鼓励公众对环保工作进行监督，对违法排污行为进行举报和投诉。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公众参与原则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明确污染者的治理责任，要求其承担污染治理的费用和损失。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83" r="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谁污染谁治理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加大对违法排污行为的处罚力度，提高违法成本，形成有效的威慑力。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建立生态补偿机制，对生态环境造成损害的行为进行经济补偿和修复。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生态补偿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损害担责原则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环保管理制度核心内容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对规划和建设项目实施后可能造成的环境影响进行分析、预测和评估。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包括项目选址、设计、建设和运营全过程对环境的影响。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评价程序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包括编制环境影响报告书、进行公众参与、环保部门审批等环节。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环境影响评价制度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排污许可制度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许可对象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许可内容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许可程序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包括污染物种类、浓度、总量、排放方式等。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包括申请、审核、发证、监管等环节。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向环境排放污染物的单位或个人。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直接向环境排放应税污染物的企业事业单位和其他生产经营者。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包括大气污染物、水污染物、固体废物和噪声等。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按照污染物的排放量或污染当量进行计税。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计税依据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环境保护税制度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因生态环境保护而受到损失或付出代价的单位或个人。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补偿对象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包括生态保护成本、发展机会成本和生态服务价值等。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补偿内容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包括资金补偿、实物补偿、政策补偿和智力补偿等。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补偿方式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生态补偿制度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https://d.book118.com/236204121024010035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2024-09-04T18:33:39.457</cp:lastPrinted>
  <dcterms:created xsi:type="dcterms:W3CDTF">2024-09-04T10:33:39Z</dcterms:created>
  <dcterms:modified xsi:type="dcterms:W3CDTF">2024-09-04T10:33:41Z</dcterms:modified>
</cp:coreProperties>
</file>