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84762-7D99-40E9-81B0-0A7F74AD9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5BB2A-ECC3-4979-860C-9E522D4A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C9575-7266-41FA-89CE-5FB0BD24B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AD70B-EAB0-4FFA-830E-9A32B02DF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A71DE-03E8-4460-B847-0AA56318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02FDA-ED5B-4A97-91E5-F867A846B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1DCE3-3593-48F7-9DA6-0C4BBB93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E5F68-4287-437F-B8C1-B10C6AC2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4BE12-7220-4576-B12A-0CA971F0A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E7756-27A6-4EB0-AEBD-B5F148CF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2AC54-D25B-4E89-BDB9-E13DB3C1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05123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宫颈糜烂的预防和保健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宫颈糜烂的简介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宫颈糜烂的预防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宫颈糜烂的保健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宫颈糜烂的治疗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宫颈糜烂的注意事项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宫颈糜烂的简介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96" r="28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299" r="242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宫颈糜烂并不是一种独立的疾病，而是一种症状，可能由多种原因引起。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宫颈糜烂是一种常见的妇科疾病，是指宫颈外口处的宫颈阴道部分呈红色细颗粒状或颗粒状，形状类似糜烂的现象。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宫颈糜烂可能导致性生活后出血，这是最常见的症状之一。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性生活后出血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腹部不适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宫颈糜烂可能导致阴道分泌物增多、颜色改变、气味异常等症状。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宫颈糜烂可能引起下腹部不适、腰酸等症状。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性传播感染（STI）和生殖道感染是宫颈糜烂的主要原因之一。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长期使用避孕套、频繁的性生活等机械性刺激也可能导致宫颈糜烂。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机械性刺激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青春期、生育期和更年期的女性由于激素水平的变化，更容易发生宫颈糜烂。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宫颈糜烂的预防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定期进行妇科检查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定期进行妇科检查是预防宫颈糜烂的重要措施，可以及时发现宫颈炎症等病变，并采取相应的治疗措施。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妇科检查包括宫颈细胞学检查、HPV检测等，可以早期发现宫颈病变，提高治愈率。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性生活前双方应清洗外阴，保持清洁卫生，以减少细菌等病原体对宫颈的感染。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性生活时应使用安全套等避孕措施，以减少性传播疾病的发生。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保持性生活的卫生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不洁的性生活是宫颈糜烂的高危因素之一，因此应避免不洁的性生活，减少感染的风险。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避免与多个性伴侣发生性关系，保持单一固定的性伴侣，有助于减少感染的机会。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避免不洁的性生活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频繁的流产可能导致宫颈受损，增加感染的风险，因此应尽量避免频繁的流产。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采取适当的避孕措施，减少意外怀孕的发生，有助于减少流产次数，从而预防宫颈糜烂的发生。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避免频繁的流产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宫颈糜烂的保健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https://d.book118.com/236205123235010051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2024-09-18T00:38:20.042</cp:lastPrinted>
  <dcterms:created xsi:type="dcterms:W3CDTF">2024-09-17T16:38:20Z</dcterms:created>
  <dcterms:modified xsi:type="dcterms:W3CDTF">2024-09-17T16:38:22Z</dcterms:modified>
</cp:coreProperties>
</file>