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EC355B-40F3-46C9-8316-06A4529A1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045F93-135D-41FA-BD0B-ACA5DA7A4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EBFFA-0018-45A7-BA72-DA58C91BC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274859-725A-4F4D-864F-EADED66F16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B8477D-CD45-4776-A045-1E15407FB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B0449EE-08AE-4192-A8BE-36129C2B59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ED295F7-4655-4454-B518-395CE404F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C60C04-7CBA-470D-8F9F-29791FFCD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3688F62-CF78-4A7B-9C19-DD73D45490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584D6E-3B82-4EF8-9C5C-F4A0E4611C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8CE491-E2A0-487C-9A5F-AA9C25E3BD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21004203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Java模块化开发与实践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Java模块化概述
 模块化设计原则
 Java模块系统
 创建模块化应用
 模块间的交互
 模块化的优势
 实践案例分析
 总结与展望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Java模块化概述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Java模块化开发与实践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Java模块化的定义和重要性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1.Java模块化是一种将软件系统划分为独立、可重用的模块的方法，以提高代码的可维护性、可读性和可扩展性。</a:t>
            </a:r>
          </a:p>
          <a:p>
            <a:r>
              <a:t>2.模块化开发通过将功能划分为独立的模块，降低了系统的复杂性，使得开发人员可以更加专注于各自的模块，提高了开发效率。</a:t>
            </a:r>
          </a:p>
          <a:p>
            <a:r>
              <a:t>3.Java模块化是软件工程的重要发展趋势，它提高了代码的重用性和可维护性，降低了系统的耦合性。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Java模块化的核心概念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1.模块是一个包含代码、数据和资源的自包含单元，具有明确的边界和公共接口。</a:t>
            </a:r>
          </a:p>
          <a:p>
            <a:r>
              <a:t>2.模块化的关键是定义清晰的模块接口，使得模块之间的依赖关系更加明确，降低了系统的复杂性。</a:t>
            </a:r>
          </a:p>
          <a:p>
            <a:r>
              <a:t>3.Java模块化提供了强大的封装性，使得模块的内部实现可以独立于其他模块，提高了代码的可维护性。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Java模块化的发展历程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1.Java模块化最早可以追溯到Java1.0中的包（package）概念，它为Java代码的组织和管理提供了一种基本的单位。</a:t>
            </a:r>
          </a:p>
          <a:p>
            <a:r>
              <a:t>2.随着Java平台的发展，模块化的需求日益突出，最终在Java9中引入了模块系统，为Java提供了真正的模块化支持。</a:t>
            </a:r>
          </a:p>
          <a:p>
            <a:r>
              <a:t>3.Java模块系统的引入是Java平台的一次重大升级，它为Java生态系统的发展提供了新的动力。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Java模块化的主要特性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1.Java模块化提供了强大的封装性，使得模块的内部实现可以独立于其他模块，提高了代码的可维护性。</a:t>
            </a:r>
          </a:p>
          <a:p>
            <a:r>
              <a:t>2.Java模块化支持声明式的模块依赖关系，使得模块的构建和组合更加灵活。</a:t>
            </a:r>
          </a:p>
          <a:p>
            <a:r>
              <a:t>3.Java模块化提供了模块化的运行时映像，使得模块的加载和初始化更加高效。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Java模块化的实践方法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1.在实践中，开发人员需要根据系统的需求和功能划分合理的模块，定义清晰的模块接口和依赖关系。</a:t>
            </a:r>
          </a:p>
          <a:p>
            <a:r>
              <a:t>2.开发人员可以利用Java模块化提供的工具和机制，如模块描述文件（module-info.java）和命令行选项，进行模块的构建、测试和部署。</a:t>
            </a:r>
          </a:p>
          <a:p>
            <a:r>
              <a:t>3.为了充分利用Java模块化的优势，开发人员需要遵循一些最佳实践，如避免循环依赖、减少模块的粒度等。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Java模块化的未来展望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1.随着Java平台的发展，Java模块化将继续得到改进和优化，提供更加灵活、高效的模块化支持。</a:t>
            </a:r>
          </a:p>
          <a:p>
            <a:r>
              <a:t>2.Java模块化将与云计算、微服务等技术相结合，为软件系统的开发、部署和维护提供更加高效、可靠的解决方案。</a:t>
            </a:r>
          </a:p>
          <a:p>
            <a:r>
              <a:t>3.未来，Java模块化有望在软件开发领域得到更广泛的应用，成为软件工程的重要发展趋势。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模块化设计原则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Java模块化开发与实践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模块化设计原则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1.高内聚、低耦合：每个模块应具有高度的独立性和自我包含性，减少模块间的依赖和相互影响，降低系统的复杂性，提高可维护性。</a:t>
            </a:r>
          </a:p>
          <a:p>
            <a:r>
              <a:t>2.接口明确、规范：模块间的接口应清晰、明确，规范统一，遵循一致的设计和通信协议，方便模块间的协调和交互。</a:t>
            </a:r>
          </a:p>
          <a:p>
            <a:r>
              <a:t>3.可扩展性：模块化设计应具备较好的扩展性，能够方便地添加、删除或替换模块，满足系统不断发展和变化的需求。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模块化分割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1.功能分割：按照功能将系统分割成独立的模块，每个模块完成特定的功能，有利于代码的复用和测试。</a:t>
            </a:r>
          </a:p>
          <a:p>
            <a:r>
              <a:t>2.层次化结构：将模块按照层次化结构进行组织，明确模块的归属和依赖关系，简化系统的设计和管理。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模块化设计原则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模块化通信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1.接口标准化：制定统一的接口标准，使不同模块能够按照标准进行通信和交互，提高系统的兼容性和可扩展性。</a:t>
            </a:r>
          </a:p>
          <a:p>
            <a:r>
              <a:t>2.通信协议规范化：定义清晰的通信协议和规范，保证模块间通信的准确性和可靠性。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模块化测试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1.模块独立性测试：针对每个独立的模块进行测试，确保模块的功能正常且不影响其他模块。</a:t>
            </a:r>
          </a:p>
          <a:p>
            <a:r>
              <a:t>2.集成测试：测试模块间的协调和交互，确保整个系统的一致性和稳定性。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模块化设计原则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模块化维护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1.模块独立性维护：对独立模块进行维护，减少对其他模块的影响，提高系统的可维护性。</a:t>
            </a:r>
          </a:p>
          <a:p>
            <a:r>
              <a:t>2.模块版本管理：对每个模块进行版本管理，记录模块的变更和更新历史，方便追踪和管理系统的演化。</a:t>
            </a:r>
          </a:p>
          <a:p>
            <a:r>
              <a:t>以上内容仅供参考，具体内容可以根据您的需求进行调整优化。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Java模块系统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Java模块化开发与实践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Java模块系统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Java模块系统概述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1.Java模块系统是Java9引入的一个重大特性，用于将代码划分为独立的模块，提高代码的模块化和可维护性。</a:t>
            </a:r>
          </a:p>
          <a:p>
            <a:r>
              <a:t>2.模块系统提供了清晰的依赖关系和封装性，使得开发者能够更容易地管理和扩展Java应用程序。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模块系统的核心概念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1.模块是一个包含Java代码和相关资源的自描述集合，具有清晰的边界和依赖关系。</a:t>
            </a:r>
          </a:p>
          <a:p>
            <a:r>
              <a:t>2.模块描述符（module-info.java）定义了模块的名称、依赖关系和导出的包，是模块的核心元数据。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Java模块系统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模块系统的优势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1.模块系统提高了代码的模块化，减少了类路径问题，使得应用程序更易于维护和扩展。</a:t>
            </a:r>
          </a:p>
          <a:p>
            <a:r>
              <a:t>2.模块系统的封装性提高了代码的安全性和可靠性，减少了代码的潜在冲突。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模块系统的常用命令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1.javac命令用于编译模块代码，生成模块化的字节码文件。</a:t>
            </a:r>
          </a:p>
          <a:p>
            <a:r>
              <a:t>2.java命令用于运行模块化应用程序，支持模块的并行加载和初始化。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Java模块系统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1.在设计模块时，需要充分考虑模块的职责和依赖关系，确保模块的高内聚和低耦合。</a:t>
            </a:r>
          </a:p>
          <a:p>
            <a:r>
              <a:t>2.在实践中，需要结合项目的实际情况，灵活运用模块系统提供的特性，逐步优化和调整模块的划分和组织方式。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模块系统的未来发展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1.随着Java版本的升级和模块化开发的需求增加，模块系统将会得到进一步的改进和优化。</a:t>
            </a:r>
          </a:p>
          <a:p>
            <a:r>
              <a:t>2.未来，模块系统可能会支持更多的特性，如动态模块加载和模块化反射等，进一步提高Java应用程序的模块化程度。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模块系统的实践建议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创建模块化应用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Java模块化开发与实践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创建模块化应用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模块化设计原则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1.高内聚、低耦合：每个模块应具有高度的功能内聚性，减少模块间的依赖和耦合，提高代码的可维护性和重用性。</a:t>
            </a:r>
          </a:p>
          <a:p>
            <a:r>
              <a:t>2.接口明确：模块间的交互应通过明确的接口进行，保证模块间的协同工作和独立性。</a:t>
            </a:r>
          </a:p>
          <a:p>
            <a:r>
              <a:t>3.模块化分层：将系统划分为多个层次，每个层次负责特定的功能，降低系统的复杂性。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模块化应用架构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1.微服务架构：将应用拆分为一系列独立的微服务，每个服务都是一个模块，具备独立部署、升级和扩展的能力。</a:t>
            </a:r>
          </a:p>
          <a:p>
            <a:r>
              <a:t>2.服务治理：通过服务注册、发现、负载均衡等机制，实现微服务间的协调和治理，提高系统的稳定性和可扩展性。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创建模块化应用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模块化开发流程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1.模块化设计：在需求分析阶段，将系统划分为多个模块，明确模块的功能和接口。</a:t>
            </a:r>
          </a:p>
          <a:p>
            <a:r>
              <a:t>2.模块化编码：按照模块化的设计，分模块进行编码，保证代码的模块化和可读性。</a:t>
            </a:r>
          </a:p>
          <a:p>
            <a:r>
              <a:t>3.模块化测试：对每个模块进行单独的测试，确保模块的功能和性能符合要求，提高系统的可靠性。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模块化技术的应用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1.前端模块化：在Web前端开发中，使用模块化技术可以提高代码的组织性和可维护性，减少代码的冗余和冲突。</a:t>
            </a:r>
          </a:p>
          <a:p>
            <a:r>
              <a:t>2.后端模块化：在服务器端开发中，模块化技术可以提高代码的可读性和可重用性，降低系统的复杂性。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https://d.book118.com/236210042034010034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Java模块化概述</vt:lpstr>
      <vt:lpstr> Java模块化概述</vt:lpstr>
      <vt:lpstr> Java模块化概述</vt:lpstr>
      <vt:lpstr> Java模块化概述</vt:lpstr>
      <vt:lpstr> 模块化设计原则</vt:lpstr>
      <vt:lpstr> 模块化设计原则</vt:lpstr>
      <vt:lpstr> 模块化设计原则</vt:lpstr>
      <vt:lpstr> 模块化设计原则</vt:lpstr>
      <vt:lpstr> Java模块系统</vt:lpstr>
      <vt:lpstr> Java模块系统</vt:lpstr>
      <vt:lpstr> Java模块系统</vt:lpstr>
      <vt:lpstr> Java模块系统</vt:lpstr>
      <vt:lpstr> 创建模块化应用</vt:lpstr>
      <vt:lpstr> 创建模块化应用</vt:lpstr>
      <vt:lpstr> 创建模块化应用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2024-09-03T05:52:30.882</cp:lastPrinted>
  <dcterms:created xsi:type="dcterms:W3CDTF">2024-09-02T21:52:30Z</dcterms:created>
  <dcterms:modified xsi:type="dcterms:W3CDTF">2024-09-02T21:52:33Z</dcterms:modified>
</cp:coreProperties>
</file>