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39835-02A4-4B1A-AE86-97638BCC5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36A02-1847-4531-9223-F6B1BC1D2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F6E02-4200-4736-8EE3-0D46C8E0B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34203-EDE9-4088-BD44-112C9FC45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C50191-3397-40A9-9607-FA3377549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284ADB-3FF6-483C-A6B3-82C0A182D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1D25FC-D466-40BD-9A51-5BD0AE4EE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1C9E0-F31B-4041-B307-227232345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C9C2B-79C0-4E12-AAF1-FFF92D205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2306B-AC36-4B82-B56E-EEE7C92B6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AC9DB-2854-4CDB-B064-574B8EA56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1115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创伤患者护理质量安全管理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创伤患者护理概述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创伤患者护理风险评估与防范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创伤患者护理质量监控与改进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创伤患者护理安全文化建设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创伤患者护理概述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指因外力、暴力、事故、灾害等原因导致身体组织或器官受到损伤，需要紧急救治和护理的患者。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根据受伤部位、性质、严重程度等因素，可分为颅脑损伤、胸部损伤、腹部损伤、脊柱脊髓损伤、四肢骨折等。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创伤患者定义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创伤患者分类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创伤患者定义与分类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创伤患者往往病情危重，及时有效的护理能够降低并发症和死亡率，保障患者生命安全。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917" r="25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保障患者生命安全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创伤患者身体和心理都受到不同程度的伤害，良好的护理能够减轻患者痛苦，促进身体和心理的康复。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008" r="80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创伤患者护理是医疗救治的重要组成部分，优质的护理服务能够提高医疗质量和医院声誉。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创伤患者护理重要性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维持患者生命体征稳定，减轻疼痛，预防感染，促进伤口愈合，恢复生活自理能力。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以患者为中心，提供全面、连续、个性化的护理服务；遵循无菌操作原则，降低感染风险；关注患者心理需求，提供心理支持；加强团队协作，提高救治效率。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创伤患者护理目标与原则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护理质量安全管理体系建设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制定完善的护理质量安全管理制度和流程，明确各级护理人员的职责和权限，确保各项护理工作有章可循、有据可查。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建立健全的护理质量监控机制，定期对护理工作进行质量检查和评估，及时发现和纠正存在的问题，确保护理质量持续改进。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加强护理不良事件的管理和报告制度，鼓励护理人员主动报告不良事件，及时分析原因并采取措施，防止类似事件再次发生。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完善护理质量安全管理制度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加强护理人员的专业技能培训，提高其对创伤患者的护理水平和应急处理能力，确保患者得到及时、有效的救治。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鼓励护理人员参加学术交流和继续教育活动，不断更新知识和技能，提高综合素质和护理服务质量。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474" r="947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171" r="91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403" r="7403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定期开展护理质量安全教育和培训，提高护理人员的安全意识和风险防范能力，确保各项护理工作规范、安全地进行。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明确各级护理人员的护理质量安全责任，建立奖惩机制，对在护理质量安全管理中表现突出的个人和团队给予表彰和奖励。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对于发生的护理不良事件和质量问题，要依法依规进行处理和追责，严肃查处相关责任人的失职渎职行为，保障患者权益和医疗安全。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689" b="76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加强与医疗、医技等相关部门的沟通与协作，共同推进创伤患者护理质量安全管理工作的落实和完善。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落实护理质量安全责任制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创伤患者护理风险评估与防范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识别创伤患者护理风险因素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包括年龄、性别、病情严重程度、合并症等，如老年患者可能存在生理功能减退、反应迟钝等问题，增加护理风险。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护理因素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如护理人员技能水平不足、经验缺乏、工作态度不端正等，可能导致护理措施执行不当，引发风险事件。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如病房设施不完善、清洁度不够、噪音干扰等，可能影响患者康复和增加感染风险。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加强护理人员培训，提高技能水平和风险意识；建立严格的护理操作规范，确保护理措施的正确执行。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制定个性化护理计划，关注患者的特殊需求，如老年患者的防跌倒措施、营养支持等。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针对环境因素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改善病房设施，提供安静、整洁、舒适的住院环境；加强病房管理，减少噪音干扰和感染风险。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000" r="16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375" r="20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制定针对性风险防范措施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https://d.book118.com/236211150021010042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2024-09-09T09:17:55.114</cp:lastPrinted>
  <dcterms:created xsi:type="dcterms:W3CDTF">2024-09-09T01:17:55Z</dcterms:created>
  <dcterms:modified xsi:type="dcterms:W3CDTF">2024-09-09T01:17:57Z</dcterms:modified>
</cp:coreProperties>
</file>