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D5D5C-C27E-4D83-8204-DD555F58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D93B6-D7B3-4801-BCEB-277660EA6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667D7-8FA4-40A7-9B2A-200835B5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D1A11-71C0-46C8-BC6D-5B1347D5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D1359-EE3D-4703-900E-F86A3B3BD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05476-A339-4613-AE0A-46EC1B64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8DC36-C293-41B6-B98C-4F4623F2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D2363-CF22-40EB-8565-4B2811910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4A1D6-744F-4F42-A0D9-31A4CAB1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83223-4095-424C-BFF3-55F69080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518D5-098E-4206-A452-31AD93E09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06" r:id="rId2"/>
    <p:sldLayoutId id="2147493307" r:id="rId3"/>
    <p:sldLayoutId id="2147493308" r:id="rId4"/>
    <p:sldLayoutId id="2147493309" r:id="rId5"/>
    <p:sldLayoutId id="2147493310" r:id="rId6"/>
    <p:sldLayoutId id="2147493311" r:id="rId7"/>
    <p:sldLayoutId id="2147493312" r:id="rId8"/>
    <p:sldLayoutId id="2147493313" r:id="rId9"/>
    <p:sldLayoutId id="2147493314" r:id="rId10"/>
    <p:sldLayoutId id="21474933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12112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重工股权激励案例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重工股权激励案例概述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重工股权激励方案设计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重工股权激励案例分析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重工股权激励案例总结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重工股权激励案例应用与启示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重工股权激励案例概述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案例背景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重工公司：一家大型重工业企业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股权激励目的：提高员工积极性，留住核心人才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股权激励方式：股票期权、限制性股票等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股权激励效果：提高员工满意度，增强企业竞争力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案例目的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提高员工积极性和忠诚度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吸引和留住优秀人才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促进公司业绩增长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增强公司竞争力和可持续发展能力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案例适用范围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适用于股权激励方案实施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适用于重工企业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适用于股权激励方案设计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适用于股权激励方案效果评估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重工股权激励方案设计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股权激励方案设计原则</a:t>
            </a:r>
            <a:endParaRPr lang="zh-CN" altLang="en-US"/>
          </a:p>
        </p:txBody>
      </p:sp>
      <p:sp>
        <p:nvSpPr>
          <p:cNvPr id="10491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公平性原则：确保所有员工都有机会获得股权激励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灵活性原则：股权激励方案应具有灵活性，以适应公司不同阶段的发展需求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长期性原则：股权激励方案应具有长期性，以鼓励员工长期为公司服务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激励性原则：通过股权激励激发员工的工作积极性和创造力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股权激励方案设计要素</a:t>
            </a:r>
            <a:endParaRPr lang="zh-CN" altLang="en-US"/>
          </a:p>
        </p:txBody>
      </p:sp>
      <p:sp>
        <p:nvSpPr>
          <p:cNvPr id="104927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激励效果评估：定期评估激励方案的效果，并根据实际情况进行调整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激励期限：确定激励期限的长短和调整方式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激励额度：确定激励额度的大小和分配方式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激励条件：设定激励条件，如业绩目标、服务年限等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激励对象：确定激励对象的范围和标准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激励方式：选择合适的激励方式，如股票期权、限制性股票等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股权激励方案实施步骤</a:t>
            </a:r>
            <a:endParaRPr lang="zh-CN" altLang="en-US"/>
          </a:p>
        </p:txBody>
      </p:sp>
      <p:sp>
        <p:nvSpPr>
          <p:cNvPr id="10493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确定股权激励的目标和原则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股权激励的效果评估和改进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股权激励的后续管理，包括股权激励的调整、变更、终止等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制定股权激励计划，包括激励对象、激励方式、激励额度等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实施股权激励，包括股权授予、股权登记、股权变更等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确定股权激励的价格和条件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重工股权激励案例分析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案例选择标准</a:t>
            </a:r>
            <a:endParaRPr lang="zh-CN" altLang="en-US"/>
          </a:p>
        </p:txBody>
      </p:sp>
      <p:sp>
        <p:nvSpPr>
          <p:cNvPr id="10494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选择具有代表性的重工企业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关注股权激励方案对企业业绩的影响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考虑股权激励方案对企业文化的影响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考虑股权激励方案的实施效果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https://d.book118.com/236212112022010031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Office Theme</vt:lpstr>
      <vt:lpstr>重工股权激励案例</vt:lpstr>
      <vt:lpstr>目录</vt:lpstr>
      <vt:lpstr>单击添加章节标题</vt:lpstr>
      <vt:lpstr>重工股权激励案例概述</vt:lpstr>
      <vt:lpstr>PowerPoint Presentation</vt:lpstr>
      <vt:lpstr>案例背景</vt:lpstr>
      <vt:lpstr>案例目的</vt:lpstr>
      <vt:lpstr>案例适用范围</vt:lpstr>
      <vt:lpstr>重工股权激励方案设计</vt:lpstr>
      <vt:lpstr>PowerPoint Presentation</vt:lpstr>
      <vt:lpstr>股权激励方案设计原则</vt:lpstr>
      <vt:lpstr>股权激励方案设计要素</vt:lpstr>
      <vt:lpstr>股权激励方案实施步骤</vt:lpstr>
      <vt:lpstr>重工股权激励案例分析</vt:lpstr>
      <vt:lpstr>PowerPoint Presentation</vt:lpstr>
      <vt:lpstr>案例选择标准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2024-08-29T12:23:20.338</cp:lastPrinted>
  <dcterms:created xsi:type="dcterms:W3CDTF">2024-08-29T04:23:20Z</dcterms:created>
  <dcterms:modified xsi:type="dcterms:W3CDTF">2024-08-29T04:23:22Z</dcterms:modified>
</cp:coreProperties>
</file>