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4A1EE-3E58-45A8-8B60-FB5B6EB10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E425B-0DEF-43B5-B3F3-6F047DE9C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393E5-EB23-4E74-915D-789F82721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BE1CA-4982-4228-97E1-881023330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212995-DC36-4271-AD90-498E674AC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3863B1-CD9B-43AC-8452-1797C9AA1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4D7C30-580D-4973-A5E4-7AF5FDC92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6273E-7C02-4096-8545-822DDCD5F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95655-110D-4AFA-BDC4-FA5746269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31E05-EAF1-4333-94A4-0A5A3854B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56457-91E5-4521-B2E2-B6116EAB8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14004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营销打法转化案例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营销打法的类型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营销打法转化案例分析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营销打法的优化与改进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未来营销打法的趋势与展望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营销打法是指企业在市场营销过程中采取的一系列策略、手段和方法，旨在吸引目标客户、提高品牌知名度和销售额。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多样化、创新性、针对性、实效性。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提高品牌知名度和美誉度，增加市场份额和销售额，提升企业竞争力和盈利能力。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帮助企业更好地满足客户需求，提高客户满意度和忠诚度，增强企业品牌形象和市场地位，为企业的长期发展奠定基础。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营销打法的目的和意义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803" r="2980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早期的营销打法主要依靠传统媒体广告和促销活动，随着互联网和数字技术的发展，营销打法逐渐向数字化、社交化、内容营销等方向发展。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未来的营销打法将更加注重个性化和定制化，利用大数据和人工智能等技术手段实现精准营销，同时注重与消费者的互动和沟通，提高营销效果和客户体验。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营销打法的类型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传统营销打法主要依赖于广告、促销活动和公关等手段，以实现品牌知名度和销售增长。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通过电视、广播、报纸、杂志等传统媒体投放广告，提高品牌知名度和曝光率。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举办打折、赠品、限时优惠等促销活动，吸引消费者购买，增加销售量。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通过新闻发布、媒体采访、赞助活动等方式，树立品牌形象，提高品牌声誉。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传统营销打法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数字营销打法利用互联网和数字技术，实现精准定位和个性化营销，提高营销效果。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利用社交媒体平台进行品牌推广和互动营销，吸引目标用户。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通过发送定制的电子邮件，向目标用户推广产品和服务。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数字营销打法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内容营销打法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内容营销打法注重创造有价值的内容，吸引和留住用户，提高品牌忠诚度和转化率。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视频和播客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创建视频和播客内容，展示公司价值观和服务。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博客文章和案例研究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发布与公司业务相关的博客文章和案例研究，吸引潜在客户。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电子书和白皮书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发布电子书和白皮书等高质量内容，提高品牌权威性。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社交媒体营销打法利用社交媒体平台的特点和用户行为，实现精准定位和互动营销。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投放针对特定人群的社交媒体广告，提高品牌知名度和曝光率。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社交媒体广告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举办有趣的社交媒体活动，吸引用户参与和分享。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社交媒体活动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鼓励用户分享自己的故事和使用经验，提高品牌口碑和忠诚度。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用户生成内容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社交媒体营销打法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营销打法转化案例分析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https://d.book118.com/236214004203010050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2024-09-16T04:20:35.875</cp:lastPrinted>
  <dcterms:created xsi:type="dcterms:W3CDTF">2024-09-15T20:20:35Z</dcterms:created>
  <dcterms:modified xsi:type="dcterms:W3CDTF">2024-09-15T20:20:37Z</dcterms:modified>
</cp:coreProperties>
</file>