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505D92-AD58-4303-A91A-3C580F83F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6287C7-C94F-43E5-A8B4-A719C9A33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B0E10-DFD5-46F0-87B3-906BD8ADB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0F18C0-B621-45A5-8CE0-17640E3F1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87A50-1646-4157-AD5D-100762B63B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247648-2E08-4BFD-9C40-CC36A5C77C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2681F5-209D-457F-8828-B2A0816BA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1BBF9-87DF-4E1C-87A3-578CFE788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5ED918-BD54-4626-9B98-E6F46ABE94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FB043-FCD3-490B-B604-748F88D40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CC31B-680D-43C9-B37C-F734DA9EB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21500503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城镇居民消费研究报告</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2024-01-26</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城镇居民消费现状分析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城镇居民消费与经济增长关系研究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城镇居民消费与社会保障制度关系研究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城镇居民消费与金融市场关系研究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城镇居民消费与环境保护关系研究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0718" b="1071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研究城镇居民消费有助于了解消费趋势和消费者需求，为企业制定营销策略和政府制定经济政策提供参考。</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城镇居民消费作为经济增长的重要驱动力，对于国家经济发展具有重要意义。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随着城镇居民收入水平的提高和消费观念的转变，消费结构和消费方式也在不断发生变化。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34" r="1213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通过对城镇居民消费的调查和分析，揭示消费现状、趋势和特点，探讨消费变化的原因和影响因素，提出促进城镇居民消费的对策和建议。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本研究以城镇居民为研究对象，重点研究其消费结构、消费水平、消费方式和消费环境等方面。同时，结合不同地区、不同收入群体和不同年龄段消费者的特点进行深入研究和分析。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城镇居民消费现状分析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城镇居民消费水平及结构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城镇居民消费水平</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近年来，随着经济的快速发展和居民收入的提高，城镇居民消费水平不断提升，消费支出总额逐年增长。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消费结构变化</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城镇居民消费结构正在由生存型向发展型和享受型转变，食品、衣着等基本生活消费占比逐渐下降，而教育、文化娱乐、医疗保健等发展型和享受型消费占比不断上升。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25" r="17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随着消费者需求的多样化和个性化，城镇居民消费越来越注重个性化体验，定制产品和服务受到追捧。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个性化消费崛起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环保意识的提高使得绿色消费成为城镇居民消费的新趋势，绿色、有机、低碳等环保产品受到青睐。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绿色消费趋势明显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科技的进步推动了智能化消费的快速发展，智能家居、智能穿戴设备等成为消费热点。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智能化消费加速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城镇居民消费特点及趋势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8164" r="18164"/>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收入水平是影响城镇居民消费的重要因素，收入的提高将直接促进消费水平的提升和消费结构的优化。</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收入水平</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完善的社会保障制度可以降低居民对未来的不确定性和风险预期，从而促进当期消费。</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社会保障制度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良好的消费环境包括市场秩序、产品质量、售后服务等方面，将有助于提高消费者的购物体验和满意度，促进消费增长。</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消费环境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消费者的消费观念对消费行为具有重要影响，正确的消费观念有助于引导消费者进行合理、健康的消费。</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消费观念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城镇居民消费影响因素分析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城镇居民消费与经济增长关系研究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消费需求拉动经济增长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城镇居民消费作为总需求的重要组成部分，对经济增长具有显著的拉动作用。通过增加消费支出，可以刺激企业生产，促进就业和收入增长，进而推动经济增长。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消费结构升级推动产业升级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随着城镇居民消费水平的提高，消费结构也在不断升级，对高品质、高附加值的产品和服务需求增加。这种需求变化引导企业进行技术创新和产业升级，推动经济向更高质量发展。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消费热点引领新兴产业发展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城镇居民消费热点往往代表着新兴产业的发展方向。例如，健康、教育、旅游等领域的消费需求增长迅速，为相关产业的快速发展提供了广阔的市场空间。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城镇居民消费对经济增长的贡献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经济增长提升居民收入水平</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经济增长带来就业机会的增加和劳动生产率的提高，进而提升城镇居民的收入水平。收入水平的提高使得居民有更多的可支配收入用于消费，促进消费需求的增长。</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经济增长改善消费环境</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经济增长往往伴随着基础设施的完善和市场环境的优化，为城镇居民提供了更加便捷、舒适的消费环境。例如，交通、通信等基础设施的改善降低了消费成本，提高了消费效率。</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经济增长推动消费升级</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随着经济的持续增长，城镇居民的消费观念和行为也在不断升级。从基本的生存型消费向发展型、享受型消费转变，对高品质、个性化、多元化的产品和服务需求增加。</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经济增长对城镇居民消费的影响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消费与经济增长相互促进</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城镇居民消费与经济增长之间存在相互促进的关系。消费需求的增长可以拉动经济增长，而经济增长又通过提高居民收入水平和改善消费环境等方式促进消费需求的增长。</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消费结构与产业结构相互适应</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随着城镇居民消费结构的升级，产业结构也需要进行适应性调整。只有产业结构与消费结构相互适应，才能满足不断升级的消费需求，实现经济的持续稳定增长。</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政策引导与市场调节相结合</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促进城镇居民消费与经济增长的互动关系中，政策引导和市场调节都发挥着重要作用。政府可以通过制定相关政策来引导居民消费和产业发展方向，而市场则通过价格机制、竞争机制等方式调节供求关系，实现资源的优化配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城镇居民消费与经济增长互动关系分析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城镇居民消费与社会保障制度关系研究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收入效应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社会保障制度通过提供养老金、医疗保险等福利，增加城镇居民的可支配收入，从而提高其消费能力。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预期效应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社会保障制度能够稳定城镇居民的未来收入预期，降低预防性储蓄动机，进而促进当期消费。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分配效应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社会保障制度具有再分配功能，能够缩小收入差距，提高低收入群体的消费水平，从而促进整体消费增长。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社会保障制度对城镇居民消费的影响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https://d.book118.com/236215005034010102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2024-09-26T23:49:57.072</cp:lastPrinted>
  <dcterms:created xsi:type="dcterms:W3CDTF">2024-09-26T15:49:57Z</dcterms:created>
  <dcterms:modified xsi:type="dcterms:W3CDTF">2024-09-26T15:49:59Z</dcterms:modified>
</cp:coreProperties>
</file>