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082F3-A16E-45B0-A803-1AF02122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FAA36-DD02-404E-AADB-035D2CA3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2F05B-E357-4080-B694-93ED65DF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A639F-AC08-435E-B8EB-07D2BF7C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82B78-6C2E-42EE-AF33-D55E10D1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CF0EB0-35F0-405A-887E-E3B95B32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447B3-1965-409A-9AD2-FF0CB9E1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B3D82-02BB-4B21-AEF5-F9FC7B9A9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D51E5-C641-4B30-8C4E-B6AF1B6A3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03AB4-945B-42D7-B7C0-02002EBD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6DA02-5BAB-4373-B27B-EAC91AAA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021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耐克品牌营销策略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耐克品牌简介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耐克品牌营销策略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耐克品牌营销案例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耐克品牌未来展望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耐克品牌简介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8" r="134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327" b="13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耐克品牌历史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1964年，比尔·鲍尔曼和菲尔·奈特创立蓝带体育公司，1971年5月30正式改名为耐克公司。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1972年，耐克公司首度采用“Just Do It”广告宣传语。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1988年，迈克尔·乔丹签约耐克，帮助耐克打开篮球市场。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2004年，耐克推出“Jumpman”标志，迈克尔·乔丹成为其品牌代言人。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耐克品牌理念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耐克一直致力于创新科技和设计，以满足消费者的需求。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耐克鼓励人们追求卓越，挑战自我，展现出无尽的激情。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耐克相信只要拥有决心，就能够克服一切困难，实现目标。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耐克秉持诚实、公平和尊重的价值观，与消费者建立良好的关系。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50" r="24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运动精神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耐克品牌形象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耐克的设计一直走在时尚的前沿，引领潮流。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耐克代表着运动精神，鼓励人们积极参与运动，保持健康。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耐克的产品以高品质著称，注重细节和工艺。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耐克关注环境保护和社会责任，积极参与公益事业。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耐克品牌营销策略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创新产品设计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耐克一直致力于创新，不断推出具有科技感和设计感的产品，满足消费者的需求。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创新广告宣传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耐克在广告宣传方面也十分创新，通过与艺术家、摄影师、导演等合作，创造出富有创意和视觉冲击力的广告作品。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创新销售渠道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耐克不断探索新的销售渠道，如线上销售、限量发售等，以吸引消费者并保持品牌新鲜感。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明星合作系列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耐克与代言人合作推出联名系列，将明星的个性和风格融入产品中，提高品牌形象和产品附加值。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签约明星代言人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耐克签约了众多明星和运动员作为品牌代言人，如迈克尔·乔丹、科比·布莱恩特、克里斯蒂亚诺·罗纳尔多等，通过他们的影响力扩大品牌知名度。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明星活动策划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耐克还通过组织明星参加活动、拍摄广告等方式，增加品牌曝光度，提高品牌影响力。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5" r="146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42" r="17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耐克在社区中组织各种活动，如跑步、篮球、足球等运动赛事，吸引消费者参与并展示自己的运动才能。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耐克在社区中与消费者互动，及时回应消费者的反馈和意见，不断完善产品和服务。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耐克通过建立线上社区，将消费者聚集在一起，分享运动心得、交流产品使用体验，增强品牌忠诚度。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https://d.book118.com/236220211232010101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2024-09-26T14:41:10.451</cp:lastPrinted>
  <dcterms:created xsi:type="dcterms:W3CDTF">2024-09-26T06:41:10Z</dcterms:created>
  <dcterms:modified xsi:type="dcterms:W3CDTF">2024-09-26T06:41:12Z</dcterms:modified>
</cp:coreProperties>
</file>