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A7FFC-25B9-48B1-B9E4-A7AEA52F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B4F61-8FB3-406E-9FB6-D8011D2C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98CD-939D-4667-BAD0-8EAAB896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0A12F-7227-4074-B67F-D8FE40E8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EBA21-B9E5-4D1E-8C34-A552B223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D1ED2-E98B-40F9-B785-19852030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9B239-109C-4A13-9510-862B12DDA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DA933-AC5B-4B2C-9588-89679FE6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EC728-0F61-4ABF-A111-BCBDB6F17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87D9-FA0B-4FAA-A16B-74B51F948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E3A42-EB7D-4CE6-B26D-ECDE9C685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3225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护理常见体位的应用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常见护理体位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体位变换的护理操作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体位护理的挑战与解决方案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探讨护理中常见体位的应用及其对病人舒适度和护理效果的影响。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随着医疗技术的进步，病人的护理体位越来越受到关注，正确的体位不仅有助于病人的康复，还能提高病人的舒适度。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3" r="3142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病人舒适度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正确的体位可以减少病人的不适感，提高其舒适度，有助于病人的康复。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适当的体位可以预防褥疮、肺部感染等并发症的发生，提高病人的生活质量。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正确的体位有助于护理人员更好地实施护理操作，提高护理效果。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常见护理体位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适用于全身检查、手术、呼吸困难、昏迷等患者。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患者头部仰卧，两臂放于身体两侧，双下肢伸直。这种体位便于观察患者面部表情和病情变化，也便于进行心肺听诊和腹部检查。同时，仰卧位还可以减轻呼吸困难和改善呼吸功能。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63" r="23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仰卧位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适用于灌肠、肛门检查及配合胃镜、肠镜检查等。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患者侧卧，头部略向前，上腿伸直，下腿弯曲，两臂屈曲放于身前。这种体位可以充分暴露会阴部，便于检查和治疗。同时，侧卧位还可以减轻肌肉紧张和疼痛。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侧卧位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适用于进食、服药、休息、谈话等。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患者端坐于床上或椅子上，双脚平放在地上，两臂自然下垂或放在桌子上。这种体位可以放松肌肉，减轻疲劳和呼吸困难，也有利于消化和吸收。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适用于心肺疾病所引起呼吸困难的患者。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患者半卧于床上，头部抬高，胸部抬高，双下肢屈曲。这种体位可以减少回心血量，减轻心脏负担，改善呼吸困难症状。同时，半坐卧位还可以防止呕吐物进入气管，保持呼吸道通畅。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半坐卧位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https://d.book118.com/236223225011010101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2024-09-25T10:29:08.167</cp:lastPrinted>
  <dcterms:created xsi:type="dcterms:W3CDTF">2024-09-25T02:29:08Z</dcterms:created>
  <dcterms:modified xsi:type="dcterms:W3CDTF">2024-09-25T02:29:10Z</dcterms:modified>
</cp:coreProperties>
</file>