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03A9C-9DBF-4910-84CD-2B7B7B206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106F0-510E-42AB-B4A6-7C127134E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E7E9C-92CB-4DB6-BFA6-7677CB6D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1D239-8035-422D-8F04-B8B310622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2FA74-CEC2-4681-B0F9-F28CDD5BF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931C49-3F42-47FD-B014-1F6998FD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27D5B-6394-433C-AAD5-920124FA4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8C257-5CB6-4A8D-97EB-F26F6967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D8A667-12E4-45A6-8B97-EE09DEFF7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DFFD4-E14E-4D2B-8337-3C7200C8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26529-517C-462A-A70A-BE9423D18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2411513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某软件公司如何进行MPM项目实施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MPM项目实施的关键要素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MPM项目实施的成功案例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定义：MPM项目是指多项目协同管理，旨在协调、整合和优化多个项目之间的资源、信息和流程，以实现组织战略目标。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跨部门、跨领域协同工作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流程标准化与规范化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MPM项目的定义与特点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提高组织效率和资源利用率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加强项目间的协同与合作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提升组织战略执行力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降低运营成本和风险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MPM项目的重要性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MPM项目最早起源于美国，应用于军事和航天领域。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随着项目管理理论和实践的不断发展，MPM项目逐渐扩展到各个行业和领域。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随着信息化、智能化技术的发展，MPM项目将更加注重数据分析和智能化管理。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MPM项目的历史与发展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深入了解客户的需求和期望，收集相关业务数据和信息。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对收集到的需求进行分类、整理和筛选，明确项目的目标和范围。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需求梳理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与客户进行沟通，对需求进行确认，确保双方对项目需求的理解一致。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架构设计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根据需求分析结果，设计系统的整体架构和技术路线。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对系统进行功能模块的划分，明确各模块的职责和交互方式。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根据用户使用习惯和操作习惯，设计友好的用户界面。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根据系统设计文档，编写高质量的代码实现系统功能。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对每个模块进行测试，确保模块功能的正确性和稳定性。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模块测试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对系统各模块进行集成测试，确保模块之间的协调和整体功能的完整性。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系统开发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测试系统的性能指标，如响应时间、吞吐量等是否达到预期要求。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对系统进行全面的功能测试，确保系统满足需求规格。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检测系统的安全性，确保系统能够抵御常见的安全威胁。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系统测试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系统部署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将系统部署到生产环境，并进行相应的配置和优化。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为用户提供培训，确保用户能够熟练使用新系统；同时提供技术支持，解决用户在使用过程中遇到的问题。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将旧系统中的数据迁移到新系统中。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上线运行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MPM项目实施的关键要素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总结词：高效协作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详细描述：在团队建设方面，软件公司需要组建具备不同技能和背景的团队成员，包括项目经理、开发人员、测试人员和运维人员等。团队成员之间需要建立良好的沟通机制，明确职责和分工，确保高效协作。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总结词：专业培训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详细描述：为了提高团队的专业水平，软件公司应该定期为团队成员提供培训和技能提升课程。这有助于团队成员不断更新知识，提高技能，更好地应对项目实施过程中的挑战。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总结词：团队文化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详细描述：软件公司应该注重培养团队文化，鼓励团队成员之间的互相支持和合作。通过举办团队活动、庆祝项目里程碑等方式，增强团队凝聚力和归属感，提高团队整体执行力。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https://d.book118.com/236224115134010041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2024-09-08T12:41:08.592</cp:lastPrinted>
  <dcterms:created xsi:type="dcterms:W3CDTF">2024-09-08T04:41:08Z</dcterms:created>
  <dcterms:modified xsi:type="dcterms:W3CDTF">2024-09-08T04:41:10Z</dcterms:modified>
</cp:coreProperties>
</file>