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8E13857-AC6B-48EE-8F96-5D80CC7877D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F0366D-6D85-4509-8CEF-1C65F1386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BDDD20-D743-4578-B797-BE38A52B4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E5F35F-2B35-4DD7-A4D5-52B38DC03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B33B6B-8DE0-4B6A-98B7-42FFC26D3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A23AE6-1319-4C48-BD59-B4D1FC74E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809574-1CF6-45A1-8A56-4F8B00B74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95B26C-40F9-4605-BBE8-58E0E9D83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371E6B-4C3D-43BD-84F5-DDFC63A44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ED9CBE-0FDD-420F-942C-FC43657B8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BB2B25-B711-4B1F-8D0E-95026AA84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FD613E-6D9B-4C85-A7A8-E6C1D5A66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BF132AE-2DC2-4DD4-AC7F-C5B420E1DBD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91DD5DC-54C1-4667-B569-AC7D88BE5C2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622414404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施工现场隧道与洞室安全管理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施工现场隧道与洞室安全管理简介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隧道与洞室施工前的安全准备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隧道与洞室施工过程中的安全管理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隧道与洞室施工后的安全管理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隧道与洞室安全管理的评估与改进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隧道与洞室安全管理总结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施工现场隧道与洞室安全管理简介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什么是施工现场隧道与洞室安全管理？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施工现场隧道与洞室安全管理是指在隧道与洞室施工过程中，通过规范的管理措施和安全措施，确保施工现场的安全性和稳定性。隧道与洞室是人工开挖的地下工程通道，安全管理的严谨性至关重要。相关法规和标准规定了隧道与洞室的施工要求和安全标准，为施工现场提供了指导依据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隧道与洞室施工的风险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地下构造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地质条件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开挖、支护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施工工艺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机械、材料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设备与材料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作业人员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人为因素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隧道与洞室安全管理的基本原则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防范事故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预防为主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培养安全意识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安全教育培训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应急设备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安全设施与装备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应急预案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应急处理与事故报告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施工单位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负责实施施工计划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保证工程质量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监理单位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监督和检查施工过程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提出整改意见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相关部门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协助协调工作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提供技术支持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隧道与洞室安全管理责任分工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业主单位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负责项目管理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提供资金支持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隧道与洞室安全管理实施步骤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明确责任分工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制定安全管理计划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提醒施工人员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设置安全警示标识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提高安全意识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开展安全教育培训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施工现场隧道与洞室安全管理的重要性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隧道与洞室在交通、水利等领域具有重要作用，但施工过程中存在诸多风险。安全管理能够有效预防事故发生，保障工程顺利进行，保护施工人员和设备的安全。只有重视安全管理，才能确保隧道与洞室工程的顺利实施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隧道与洞室施工前的安全准备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地质勘察与评估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地质勘察的重要内容之一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地质构造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影响支护方式选择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地层岩性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对施工安全影响极大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地下水情况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施工步骤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详细计划每个步骤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设备选择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选用符合标准的设备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识别潜在风险并制定预防措施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施工方案设计的安全考虑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施工工艺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确保施工顺利进行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安全培训与技能考核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保障工人明确安全规范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岗前安全培训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提升工人在紧急情况下的应变能力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模拟实操训练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评估工人的安全操作水平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安全技能考核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制定规范的操作流程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安全操作规程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安全设施与装备准备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在施工前，必须准备好各种安全设施和装备，包括应急救援设备、安全防护设施和个人防护装备。这些设备的准备和检查对于保障施工人员的生命安全至关重要。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第三章 隧道与洞室施工过程中的安全管理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施工现场巡视与监控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在隧道与洞室施工过程中，施工现场巡视与监控是至关重要的环节。定期巡视施工现场，实时监控施工进度和安全情况，及时处理异常情况，并制定完善的安全应急预案，是确保施工安全的关键措施。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施工现场巡视与监控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确保施工现场安全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定期巡视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监测施工进度和安全情况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实时监控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及时响应并处理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异常情况处理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应对突发事件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安全应急预案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施工作业人员行为管理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严格执行安全操作规程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遵守作业规程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确保每位施工人员参与安全管理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严格落实安全措施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杜绝违反安全规定的行为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禁止违章操作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确保排水系统正常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定期清理排水系统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消除积水隐患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预防积水和气体中毒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防止场地积水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预防有毒气体产生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安全通风工程措施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建设合理通风系统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确保施工场地空气清新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施工场地通风与排水管理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保障通风设备畅通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定期维护通风设备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确保通风畅通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施工现场物料管理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按规定区域堆放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合理堆放物料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便于辨识和管理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物料标识清晰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避免安全隐患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禁止乱堆乱放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https://d.book118.com/236224144044010102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143</Paragraphs>
  <Slides>21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施工现场隧道与洞室安全管理</vt:lpstr>
      <vt:lpstr>目录</vt:lpstr>
      <vt:lpstr>第一章 施工现场隧道与洞室安全管理简介</vt:lpstr>
      <vt:lpstr> </vt:lpstr>
      <vt:lpstr>隧道与洞室施工的风险</vt:lpstr>
      <vt:lpstr>隧道与洞室安全管理的基本原则</vt:lpstr>
      <vt:lpstr>隧道与洞室安全管理责任分工</vt:lpstr>
      <vt:lpstr>隧道与洞室安全管理实施步骤</vt:lpstr>
      <vt:lpstr>施工现场隧道与洞室安全管理的重要性</vt:lpstr>
      <vt:lpstr>第2章 隧道与洞室施工前的安全准备</vt:lpstr>
      <vt:lpstr>地质勘察与评估</vt:lpstr>
      <vt:lpstr>施工方案设计的安全考虑</vt:lpstr>
      <vt:lpstr>安全培训与技能考核</vt:lpstr>
      <vt:lpstr> </vt:lpstr>
      <vt:lpstr>第三章 隧道与洞室施工过程中的安全管理</vt:lpstr>
      <vt:lpstr> </vt:lpstr>
      <vt:lpstr>施工现场巡视与监控</vt:lpstr>
      <vt:lpstr>施工作业人员行为管理</vt:lpstr>
      <vt:lpstr>施工场地通风与排水管理</vt:lpstr>
      <vt:lpstr>施工现场物料管理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2024-09-27T01:02:31.367</cp:lastPrinted>
  <dcterms:created xsi:type="dcterms:W3CDTF">2024-09-26T17:02:31Z</dcterms:created>
  <dcterms:modified xsi:type="dcterms:W3CDTF">2024-09-26T17:02:33Z</dcterms:modified>
</cp:coreProperties>
</file>