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D5423-5E09-4870-AFC8-59E5B746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EFAFC-8908-4FD5-B4DA-0CD86AEB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D8E09-B70B-476A-9889-6D58F227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06223-26B1-4589-AA06-030487B42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D496A1-9620-4EE7-9063-22534C567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D74BA-581A-4FC8-8429-8EFCF6646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FF4FA0-7BF6-4434-BD6A-E8EA7A041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B8621-4233-4152-B462-79D0F671B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1334C-D484-498A-8465-1FC165610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B3D4A-051B-427F-915D-AB651FF1B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2444F-3B34-4056-8176-D27D51151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24152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际承包工程全面风险管理讲解\n## 1.国际承包工程全面风险管理的概念及重要性\n### 1.1什么是国际承包工程全面风险管理\n### 1.2国际承包工程全面风险管理的目标\n### 1.3国际承包工程全面风险管理的重要性\n## 2.国际承包工程全面风险管理的体系构建\n### 2.1国际承包工程全面风险管理的理论体系\n### 2.2国际承包工程全面风险管理的组织体系\n### 2.3国际承包工程全面风险管理的方法体系\n## 3.国际承包工程全面风险管理的主要环节\n### 3.1风险识别与评估\n### 3.2风险分析与控制\n### 3.3风险监控与处置\n## 4.国际承包工程全面风险管理的案例分析\n### 4.1成功的国际承包工程全面风险管理案例\n### 4.2国际承包工程全面风险管理失败的案例\n### 4.3从案例中学习的经验与教训\n## 5.提高国际承包工程全面风险管理的对策建议\n### 5.1加强风险管理意识\n### 5.2完善风险管理制度\n### 5.3提高风险管理技术水平\n## 6.国际承包工程全面风险管理的未来发展趋势\n### 6.1国际承包工程全面风险管理的智能化\n### 6.2国际承包工程全面风险管理的全球化\n### 6.3国际承包工程全面风险管理的个性化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国际承包工程全面风险管理讲解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国际承包工程全面风险管理的概念及重要性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组合 2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3" name="组合 22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国际承包工程全面风险管理是一种系统性的管理方法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各个阶段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项目中的各种风险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组合 22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国际承包工程全面风险管理是一种预防性的管理方法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采取措施来降低风险的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发生概率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顺利进行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实现预期目标</a:t>
                </a:r>
                <a:endParaRPr/>
              </a:p>
            </p:txBody>
          </p:sp>
          <p:pic>
            <p:nvPicPr>
              <p:cNvPr id="23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国际承包工程全面风险管理是一种动态的管理方法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，不断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风险管理策略和措施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以适应项目的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不确定性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</a:t>
                </a:r>
                <a:endParaRPr/>
              </a:p>
            </p:txBody>
          </p:sp>
          <p:pic>
            <p:nvPicPr>
              <p:cNvPr id="23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什么是国际承包工程全面风险管理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降低项目风险的发生概率和影响程度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风险来实现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顺利进行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实现预期目标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提高项目的经济效益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风险管理策略和措施来实现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损失</a:t>
                </a:r>
                <a:endParaRPr/>
              </a:p>
            </p:txBody>
          </p:sp>
        </p:grpSp>
        <p:grpSp>
          <p:nvGrpSpPr>
            <p:cNvPr id="24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增强项目的竞争力</a:t>
                </a:r>
                <a:endParaRPr/>
              </a:p>
            </p:txBody>
          </p:sp>
          <p:sp>
            <p:nvSpPr>
              <p:cNvPr id="2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项目风险管理水平来实现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市场地位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国际承包工程全面风险管理的目标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项目风险的发生概率和影响程度来实现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成功率</a:t>
                </a:r>
                <a:endParaRPr/>
              </a:p>
            </p:txBody>
          </p:sp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保障项目的顺利进行和实现预期目标</a:t>
                </a:r>
                <a:endParaRPr/>
              </a:p>
            </p:txBody>
          </p:sp>
        </p:grpSp>
        <p:grpSp>
          <p:nvGrpSpPr>
            <p:cNvPr id="25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风险管理策略和措施来实现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</a:t>
                </a:r>
                <a:endParaRPr/>
              </a:p>
            </p:txBody>
          </p:sp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降低项目的成本和损失</a:t>
                </a:r>
                <a:endParaRPr/>
              </a:p>
            </p:txBody>
          </p:sp>
        </p:grpSp>
        <p:grpSp>
          <p:nvGrpSpPr>
            <p:cNvPr id="26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项目风险管理水平来实现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</p:txBody>
          </p:sp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提高项目的声誉和市场地位</a:t>
                </a:r>
                <a:endParaRPr/>
              </a:p>
            </p:txBody>
          </p:sp>
        </p:grpSp>
      </p:grpSp>
      <p:pic>
        <p:nvPicPr>
          <p:cNvPr id="26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国际承包工程全面风险管理的重要性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国际承包工程全面风险管理的体系构建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研究风险的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为国际承包工程全面风险管理提供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理论支持</a:t>
                </a:r>
                <a:endParaRPr/>
              </a:p>
            </p:txBody>
          </p:sp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风险管理理论</a:t>
                </a:r>
                <a:endParaRPr/>
              </a:p>
            </p:txBody>
          </p:sp>
        </p:grpSp>
        <p:grpSp>
          <p:nvGrpSpPr>
            <p:cNvPr id="27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研究如何在风险条件下进行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最优决策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为国际承包工程全面风险管理提供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决策方法</a:t>
                </a:r>
                <a:endParaRPr/>
              </a:p>
            </p:txBody>
          </p:sp>
          <p:sp>
            <p:nvSpPr>
              <p:cNvPr id="28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风险决策理论</a:t>
                </a:r>
                <a:endParaRPr/>
              </a:p>
            </p:txBody>
          </p:sp>
          <p:sp>
            <p:nvSpPr>
              <p:cNvPr id="28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研究如何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传递和共享风险信息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为国际承包工程全面风险管理提供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沟通机制</a:t>
                </a:r>
                <a:endParaRPr/>
              </a:p>
            </p:txBody>
          </p:sp>
          <p:sp>
            <p:nvSpPr>
              <p:cNvPr id="28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风险沟通理论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国际承包工程全面风险管理的理论体系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国际承包工程全面风险管理的组织体系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组合 2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1" name="组合 290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风险管理制度和措施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为国际承包工程全面风险管理提供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组织保障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6" name="组合 295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风险管理团队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的风险管理人员组成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项目中的各种风险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1" name="组合 300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风险管理信息系统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为国际承包工程全面风险管理提供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技术支持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国际承包工程全面风险管理的方法体系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8" name="组合 3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09" name="组合 308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专家意见法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历史数据法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项目中的各种风险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4" name="组合 313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层次分析法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风险的发生概率和影响程度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9" name="组合 318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风险转移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风险缓解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项目中的各种风险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4" name="组合 323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风险处置方法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风险应急计划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风险保险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项目中的各种风险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国际承包工程全面风险管理的主要环节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项目信息来识别风险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定性和定量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的方法来评估风险的发生概率和影响程度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风险分析与控制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风险的发生原因和影响机制来制定风险控制策略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提供依据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风险控制措施来降低风险的发生概率和影响程度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项目顺利进行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实现预期目标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提供保障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风险监控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地监控风险的变化情况来调整风险管理策略和措施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项目顺利进行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实现预期目标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提供保障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风险处置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风险处置计划来应对风险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项目顺利进行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实现预期目标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提供保障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风险监控与处置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https://d.book118.com/236224152235010050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国际承包工程全面风险管理讲解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2024-09-16T11:44:52.026</cp:lastPrinted>
  <dcterms:created xsi:type="dcterms:W3CDTF">2024-09-16T03:44:52Z</dcterms:created>
  <dcterms:modified xsi:type="dcterms:W3CDTF">2024-09-16T03:44:54Z</dcterms:modified>
</cp:coreProperties>
</file>