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17952-6D82-47A6-A3D6-E8909CFB7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A307B-8CC0-484D-832B-E10D46FA2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D03AC-54A6-42A8-97D9-4C2C89991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2DD8F-7018-40CC-8FBF-542662645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D78830-8366-422A-86E3-73B6FC769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D1E3C-22CA-4381-8AA2-B8FACCE08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74D09-9D9F-42B0-A98A-2A439040E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53A68-800A-4E24-99D5-4DAA0A5F1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9BAAD-C9ED-4CA4-A888-CDA438D9F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733E4-8F96-407B-BE40-66FA8C95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8EC18-519B-43D0-8320-D5A412DC7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25013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美容美发行业美容养生知识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美容养生概述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美容养生基础知识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美容养生产品与服务介绍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美容养生日常实践建议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专业知识在美容养生中应用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行业挑战与未来发展趋势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美容养生概述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美容养生是指通过科学的方法，以保养皮肤、调整身体内外环境、预防疾病、延缓衰老为目的的一系列综合性活动。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随着人们生活水平的提高，对美的追求也日益增长。美容养生不仅可以改善外观，提升自信，还有助于保持身心健康，提高生活质量。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美容养生定义与重要性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美容养生重要性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美容养生定义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美容养生行业已经成为一个庞大的产业链，涵盖了化妆品、护肤品、美发产品、美容仪器、养生保健品等多个领域。同时，行业内的品牌竞争也日益激烈，服务质量和技术水平不断提升。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美容养生行业将继续保持快速增长态势。一方面，随着科技的进步，新的美容技术和产品将不断涌现，为消费者提供更多选择；另一方面，个性化、定制化的美容养生服务将逐渐成为主流，满足不同消费者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现代消费者对美容养生的需求已经不仅仅停留在表面美容的层面，更加注重内外兼修、身心健康的全面养护。同时，消费者对于产品的安全性、有效性以及服务的专业性也提出了更高的要求。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于美容养生认知的不断提高，他们的消费观念和行为也在发生变化。越来越多的消费者开始关注自己的身体状况，注重日常保养和健康生活方式的养成。此外，消费者对于环保、绿色、天然的美容养生产品也表现出浓厚的兴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美容养生基础知识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皮肤类型与护理方法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52" b="1675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注重保湿，选择富含天然油脂的护肤品，避免使用碱性过强的洁面产品。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保持清洁，使用控油效果好的护肤品，注意饮食调理，避免摄入过多油腻食物。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选择温和、无刺激的护肤品，避免过度去角质和长时间暴晒，加强皮肤修复和舒缓。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针对不同区域进行护理，T区控油，U区保湿，保持水油平衡。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干性头发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油性头发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损伤性头发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脱发问题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头发类型与养护技巧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选择滋润型洗发水和护发素，定期做营养护理，避免频繁染发和烫发。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选择修复型洗发水和护发素，定期做发膜护理，避免使用高温和化学药剂处理头发。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使用清爽型洗发水，保持头皮清洁，适当进行头皮按摩，促进血液循环。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注意饮食调理和作息规律，选择防脱洗发水，适当进行头皮按摩和生发护理。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60" r="2566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保持良好的生活习惯和饮食习惯，注重内在调理，才能使外在美持久动人。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内在健康决定外在美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皮肤状况往往能反映出身体的健康状况，因此要注重皮肤护理和观察皮肤变化。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皮肤是健康的晴雨表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头发的生长状况和质地与身体健康状况密切相关，因此要注重头发养护和身体健康。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头发健康与身体健康密切相关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要想拥有真正的美丽和健康，需要注重内在调理和外在护理的有机结合。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美容养生需内外兼修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身体健康与外在美关系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美容养生产品与服务介绍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选择温和且适合自己肤质的洁面产品，早晚使用，彻底清洁皮肤。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洁面产品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爽肤水/化妆水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精华素/面霜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防晒产品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用化妆棉蘸取适量爽肤水轻轻拍打于面部，起到二次清洁和补水的作用。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根据肤质和需求选择适合自己的精华素或面霜，均匀涂抹于面部并轻轻按摩至吸收。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每天出门前涂抹防晒霜，防止紫外线伤害皮肤。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护肤品选择与使用方法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805" r="1880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5" r="189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美发产品推荐及效果展示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选择适合自己发质的洗发水和护发素，定期清洗头发并保持头发滋润。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每周使用1-2次发膜或护发精油，深层滋养头发并改善发质。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使用适合自己造型需求的造型产品，如发蜡、发胶等，打造时尚发型。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选择品质优良的染发或烫发产品，并遵循专业美发师的操作建议。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洗发水/护发素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发膜/护发精油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造型产品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染发/烫发产品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https://d.book118.com/236225013144010051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2024-09-17T13:23:11.074</cp:lastPrinted>
  <dcterms:created xsi:type="dcterms:W3CDTF">2024-09-17T05:23:11Z</dcterms:created>
  <dcterms:modified xsi:type="dcterms:W3CDTF">2024-09-17T05:23:13Z</dcterms:modified>
</cp:coreProperties>
</file>